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6"/>
  </p:notesMasterIdLst>
  <p:sldIdLst>
    <p:sldId id="256" r:id="rId2"/>
    <p:sldId id="268" r:id="rId3"/>
    <p:sldId id="269" r:id="rId4"/>
    <p:sldId id="272" r:id="rId5"/>
  </p:sldIdLst>
  <p:sldSz cx="18288000" cy="10287000"/>
  <p:notesSz cx="6858000" cy="9144000"/>
  <p:embeddedFontLst>
    <p:embeddedFont>
      <p:font typeface="Exo 2 ExtraBold" panose="020B0604020202020204" charset="0"/>
      <p:bold r:id="rId7"/>
      <p:boldItalic r:id="rId8"/>
    </p:embeddedFont>
    <p:embeddedFont>
      <p:font typeface="Cormorant Garamond SemiBold" panose="020B0604020202020204" charset="0"/>
      <p:regular r:id="rId9"/>
      <p:bold r:id="rId10"/>
      <p:italic r:id="rId11"/>
      <p:boldItalic r:id="rId12"/>
    </p:embeddedFont>
    <p:embeddedFont>
      <p:font typeface="Exo 2 Black" panose="020B0604020202020204" charset="0"/>
      <p:bold r:id="rId13"/>
      <p:boldItalic r:id="rId14"/>
    </p:embeddedFont>
    <p:embeddedFont>
      <p:font typeface="Exo 2" panose="020B0604020202020204" charset="0"/>
      <p:bold r:id="rId15"/>
      <p:boldItalic r:id="rId16"/>
    </p:embeddedFont>
    <p:embeddedFont>
      <p:font typeface="Cormorant Garamond" panose="020B0604020202020204" charset="0"/>
      <p:regular r:id="rId17"/>
      <p:bold r:id="rId18"/>
      <p:italic r:id="rId19"/>
      <p:boldItalic r:id="rId20"/>
    </p:embeddedFont>
    <p:embeddedFont>
      <p:font typeface="Calibri" panose="020F0502020204030204" pitchFamily="3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212C"/>
    <a:srgbClr val="7A0808"/>
    <a:srgbClr val="8BA62A"/>
    <a:srgbClr val="286888"/>
    <a:srgbClr val="195297"/>
    <a:srgbClr val="7A8B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4AA05C3-3A18-413C-8B21-A1A1D7AFB153}">
  <a:tblStyle styleId="{44AA05C3-3A18-413C-8B21-A1A1D7AFB15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0" d="100"/>
          <a:sy n="50" d="100"/>
        </p:scale>
        <p:origin x="946" y="2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5.fntdata"/><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9.fntdata"/><Relationship Id="rId23" Type="http://schemas.openxmlformats.org/officeDocument/2006/relationships/presProps" Target="presProps.xml"/><Relationship Id="rId10" Type="http://schemas.openxmlformats.org/officeDocument/2006/relationships/font" Target="fonts/font4.fntdata"/><Relationship Id="rId19"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s>
</file>

<file path=ppt/media/image1.png>
</file>

<file path=ppt/media/image2.png>
</file>

<file path=ppt/media/image3.png>
</file>

<file path=ppt/media/image4.jp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8" name="Google Shape;7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9" name="Google Shape;26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5" name="Google Shape;28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7" name="Google Shape;35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lide 4">
  <p:cSld name="CUSTOM_3">
    <p:spTree>
      <p:nvGrpSpPr>
        <p:cNvPr id="1" name="Shape 64"/>
        <p:cNvGrpSpPr/>
        <p:nvPr/>
      </p:nvGrpSpPr>
      <p:grpSpPr>
        <a:xfrm>
          <a:off x="0" y="0"/>
          <a:ext cx="0" cy="0"/>
          <a:chOff x="0" y="0"/>
          <a:chExt cx="0" cy="0"/>
        </a:xfrm>
      </p:grpSpPr>
      <p:pic>
        <p:nvPicPr>
          <p:cNvPr id="65" name="Google Shape;65;p11"/>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66" name="Google Shape;66;p11"/>
          <p:cNvSpPr>
            <a:spLocks noGrp="1"/>
          </p:cNvSpPr>
          <p:nvPr>
            <p:ph type="pic" idx="2"/>
          </p:nvPr>
        </p:nvSpPr>
        <p:spPr>
          <a:xfrm>
            <a:off x="375800" y="1600"/>
            <a:ext cx="5819700" cy="5031000"/>
          </a:xfrm>
          <a:prstGeom prst="rect">
            <a:avLst/>
          </a:prstGeom>
          <a:noFill/>
          <a:ln>
            <a:noFill/>
          </a:ln>
        </p:spPr>
      </p:sp>
      <p:sp>
        <p:nvSpPr>
          <p:cNvPr id="67" name="Google Shape;67;p11"/>
          <p:cNvSpPr>
            <a:spLocks noGrp="1"/>
          </p:cNvSpPr>
          <p:nvPr>
            <p:ph type="pic" idx="3"/>
          </p:nvPr>
        </p:nvSpPr>
        <p:spPr>
          <a:xfrm>
            <a:off x="375800" y="5284900"/>
            <a:ext cx="5819700" cy="50325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lide 5">
  <p:cSld name="CUSTOM_3_1">
    <p:spTree>
      <p:nvGrpSpPr>
        <p:cNvPr id="1" name="Shape 68"/>
        <p:cNvGrpSpPr/>
        <p:nvPr/>
      </p:nvGrpSpPr>
      <p:grpSpPr>
        <a:xfrm>
          <a:off x="0" y="0"/>
          <a:ext cx="0" cy="0"/>
          <a:chOff x="0" y="0"/>
          <a:chExt cx="0" cy="0"/>
        </a:xfrm>
      </p:grpSpPr>
      <p:sp>
        <p:nvSpPr>
          <p:cNvPr id="69" name="Google Shape;69;p12"/>
          <p:cNvSpPr>
            <a:spLocks noGrp="1"/>
          </p:cNvSpPr>
          <p:nvPr>
            <p:ph type="pic" idx="2"/>
          </p:nvPr>
        </p:nvSpPr>
        <p:spPr>
          <a:xfrm>
            <a:off x="10120975" y="285950"/>
            <a:ext cx="8168400" cy="10001100"/>
          </a:xfrm>
          <a:prstGeom prst="rect">
            <a:avLst/>
          </a:prstGeom>
          <a:noFill/>
          <a:ln>
            <a:noFill/>
          </a:ln>
        </p:spPr>
      </p:sp>
      <p:pic>
        <p:nvPicPr>
          <p:cNvPr id="70" name="Google Shape;70;p12"/>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71" name="Google Shape;71;p12"/>
          <p:cNvSpPr/>
          <p:nvPr/>
        </p:nvSpPr>
        <p:spPr>
          <a:xfrm>
            <a:off x="10120965" y="0"/>
            <a:ext cx="8168381" cy="285959"/>
          </a:xfrm>
          <a:custGeom>
            <a:avLst/>
            <a:gdLst/>
            <a:ahLst/>
            <a:cxnLst/>
            <a:rect l="l" t="t" r="r" b="b"/>
            <a:pathLst>
              <a:path w="2150989" h="75302" extrusionOk="0">
                <a:moveTo>
                  <a:pt x="0" y="0"/>
                </a:moveTo>
                <a:lnTo>
                  <a:pt x="2150989" y="0"/>
                </a:lnTo>
                <a:lnTo>
                  <a:pt x="2150989" y="75302"/>
                </a:lnTo>
                <a:lnTo>
                  <a:pt x="0" y="75302"/>
                </a:lnTo>
                <a:close/>
              </a:path>
            </a:pathLst>
          </a:custGeom>
          <a:solidFill>
            <a:srgbClr val="766175"/>
          </a:solid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6">
  <p:cSld name="CUSTOM_3_1_1">
    <p:spTree>
      <p:nvGrpSpPr>
        <p:cNvPr id="1" name="Shape 72"/>
        <p:cNvGrpSpPr/>
        <p:nvPr/>
      </p:nvGrpSpPr>
      <p:grpSpPr>
        <a:xfrm>
          <a:off x="0" y="0"/>
          <a:ext cx="0" cy="0"/>
          <a:chOff x="0" y="0"/>
          <a:chExt cx="0" cy="0"/>
        </a:xfrm>
      </p:grpSpPr>
      <p:pic>
        <p:nvPicPr>
          <p:cNvPr id="73" name="Google Shape;73;p13"/>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74" name="Google Shape;74;p13"/>
          <p:cNvSpPr>
            <a:spLocks noGrp="1"/>
          </p:cNvSpPr>
          <p:nvPr>
            <p:ph type="pic" idx="2"/>
          </p:nvPr>
        </p:nvSpPr>
        <p:spPr>
          <a:xfrm>
            <a:off x="3867500" y="5430912"/>
            <a:ext cx="5031000" cy="4856100"/>
          </a:xfrm>
          <a:prstGeom prst="rect">
            <a:avLst/>
          </a:prstGeom>
          <a:noFill/>
          <a:ln>
            <a:noFill/>
          </a:ln>
        </p:spPr>
      </p:sp>
      <p:sp>
        <p:nvSpPr>
          <p:cNvPr id="75" name="Google Shape;75;p13"/>
          <p:cNvSpPr>
            <a:spLocks noGrp="1"/>
          </p:cNvSpPr>
          <p:nvPr>
            <p:ph type="pic" idx="3"/>
          </p:nvPr>
        </p:nvSpPr>
        <p:spPr>
          <a:xfrm>
            <a:off x="9362813" y="2678775"/>
            <a:ext cx="5031000" cy="34515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CUSTOM">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7" name="Google Shape;17;p3"/>
          <p:cNvSpPr/>
          <p:nvPr/>
        </p:nvSpPr>
        <p:spPr>
          <a:xfrm>
            <a:off x="8022600" y="6770762"/>
            <a:ext cx="10263703" cy="3516823"/>
          </a:xfrm>
          <a:custGeom>
            <a:avLst/>
            <a:gdLst/>
            <a:ahLst/>
            <a:cxnLst/>
            <a:rect l="l" t="t" r="r" b="b"/>
            <a:pathLst>
              <a:path w="2749820" h="926089" extrusionOk="0">
                <a:moveTo>
                  <a:pt x="0" y="0"/>
                </a:moveTo>
                <a:lnTo>
                  <a:pt x="2749820" y="0"/>
                </a:lnTo>
                <a:lnTo>
                  <a:pt x="2749820" y="926089"/>
                </a:lnTo>
                <a:lnTo>
                  <a:pt x="0" y="926089"/>
                </a:lnTo>
                <a:close/>
              </a:path>
            </a:pathLst>
          </a:custGeom>
          <a:solidFill>
            <a:srgbClr val="EDE8ED"/>
          </a:solidFill>
          <a:ln>
            <a:noFill/>
          </a:ln>
        </p:spPr>
      </p:sp>
      <p:sp>
        <p:nvSpPr>
          <p:cNvPr id="18" name="Google Shape;18;p3"/>
          <p:cNvSpPr/>
          <p:nvPr/>
        </p:nvSpPr>
        <p:spPr>
          <a:xfrm>
            <a:off x="8022600" y="6484837"/>
            <a:ext cx="10263703" cy="285959"/>
          </a:xfrm>
          <a:custGeom>
            <a:avLst/>
            <a:gdLst/>
            <a:ahLst/>
            <a:cxnLst/>
            <a:rect l="l" t="t" r="r" b="b"/>
            <a:pathLst>
              <a:path w="2749820" h="75302" extrusionOk="0">
                <a:moveTo>
                  <a:pt x="0" y="0"/>
                </a:moveTo>
                <a:lnTo>
                  <a:pt x="2749820" y="0"/>
                </a:lnTo>
                <a:lnTo>
                  <a:pt x="2749820" y="75302"/>
                </a:lnTo>
                <a:lnTo>
                  <a:pt x="0" y="75302"/>
                </a:lnTo>
                <a:close/>
              </a:path>
            </a:pathLst>
          </a:custGeom>
          <a:solidFill>
            <a:srgbClr val="7A8B6F"/>
          </a:solidFill>
          <a:ln>
            <a:noFill/>
          </a:ln>
        </p:spPr>
      </p:sp>
      <p:sp>
        <p:nvSpPr>
          <p:cNvPr id="19" name="Google Shape;19;p3"/>
          <p:cNvSpPr>
            <a:spLocks noGrp="1"/>
          </p:cNvSpPr>
          <p:nvPr>
            <p:ph type="pic" idx="2"/>
          </p:nvPr>
        </p:nvSpPr>
        <p:spPr>
          <a:xfrm>
            <a:off x="0" y="13900"/>
            <a:ext cx="8022600" cy="102870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allery">
  <p:cSld name="CUSTOM_1">
    <p:spTree>
      <p:nvGrpSpPr>
        <p:cNvPr id="1" name="Shape 20"/>
        <p:cNvGrpSpPr/>
        <p:nvPr/>
      </p:nvGrpSpPr>
      <p:grpSpPr>
        <a:xfrm>
          <a:off x="0" y="0"/>
          <a:ext cx="0" cy="0"/>
          <a:chOff x="0" y="0"/>
          <a:chExt cx="0" cy="0"/>
        </a:xfrm>
      </p:grpSpPr>
      <p:pic>
        <p:nvPicPr>
          <p:cNvPr id="21" name="Google Shape;21;p4"/>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22" name="Google Shape;22;p4"/>
          <p:cNvSpPr>
            <a:spLocks noGrp="1"/>
          </p:cNvSpPr>
          <p:nvPr>
            <p:ph type="pic" idx="2"/>
          </p:nvPr>
        </p:nvSpPr>
        <p:spPr>
          <a:xfrm>
            <a:off x="5132700" y="435850"/>
            <a:ext cx="5210400" cy="4615800"/>
          </a:xfrm>
          <a:prstGeom prst="rect">
            <a:avLst/>
          </a:prstGeom>
          <a:noFill/>
          <a:ln>
            <a:noFill/>
          </a:ln>
        </p:spPr>
      </p:sp>
      <p:sp>
        <p:nvSpPr>
          <p:cNvPr id="23" name="Google Shape;23;p4"/>
          <p:cNvSpPr>
            <a:spLocks noGrp="1"/>
          </p:cNvSpPr>
          <p:nvPr>
            <p:ph type="pic" idx="3"/>
          </p:nvPr>
        </p:nvSpPr>
        <p:spPr>
          <a:xfrm>
            <a:off x="15468850" y="435850"/>
            <a:ext cx="2819100" cy="4615800"/>
          </a:xfrm>
          <a:prstGeom prst="rect">
            <a:avLst/>
          </a:prstGeom>
          <a:noFill/>
          <a:ln>
            <a:noFill/>
          </a:ln>
        </p:spPr>
      </p:sp>
      <p:sp>
        <p:nvSpPr>
          <p:cNvPr id="24" name="Google Shape;24;p4"/>
          <p:cNvSpPr>
            <a:spLocks noGrp="1"/>
          </p:cNvSpPr>
          <p:nvPr>
            <p:ph type="pic" idx="4"/>
          </p:nvPr>
        </p:nvSpPr>
        <p:spPr>
          <a:xfrm>
            <a:off x="11691325" y="5039350"/>
            <a:ext cx="6714300" cy="4615800"/>
          </a:xfrm>
          <a:prstGeom prst="rect">
            <a:avLst/>
          </a:prstGeom>
          <a:noFill/>
          <a:ln>
            <a:noFill/>
          </a:ln>
        </p:spPr>
      </p:sp>
      <p:sp>
        <p:nvSpPr>
          <p:cNvPr id="25" name="Google Shape;25;p4"/>
          <p:cNvSpPr>
            <a:spLocks noGrp="1"/>
          </p:cNvSpPr>
          <p:nvPr>
            <p:ph type="pic" idx="5"/>
          </p:nvPr>
        </p:nvSpPr>
        <p:spPr>
          <a:xfrm>
            <a:off x="0" y="5050500"/>
            <a:ext cx="11772300" cy="46158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Slide">
  <p:cSld name="CUSTOM_1_1">
    <p:spTree>
      <p:nvGrpSpPr>
        <p:cNvPr id="1" name="Shape 26"/>
        <p:cNvGrpSpPr/>
        <p:nvPr/>
      </p:nvGrpSpPr>
      <p:grpSpPr>
        <a:xfrm>
          <a:off x="0" y="0"/>
          <a:ext cx="0" cy="0"/>
          <a:chOff x="0" y="0"/>
          <a:chExt cx="0" cy="0"/>
        </a:xfrm>
      </p:grpSpPr>
      <p:pic>
        <p:nvPicPr>
          <p:cNvPr id="27" name="Google Shape;27;p5"/>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28" name="Google Shape;28;p5"/>
          <p:cNvSpPr>
            <a:spLocks noGrp="1"/>
          </p:cNvSpPr>
          <p:nvPr>
            <p:ph type="pic" idx="2"/>
          </p:nvPr>
        </p:nvSpPr>
        <p:spPr>
          <a:xfrm>
            <a:off x="8424950" y="7382450"/>
            <a:ext cx="9863100" cy="2918400"/>
          </a:xfrm>
          <a:prstGeom prst="rect">
            <a:avLst/>
          </a:prstGeom>
          <a:noFill/>
          <a:ln>
            <a:noFill/>
          </a:ln>
        </p:spPr>
      </p:sp>
      <p:sp>
        <p:nvSpPr>
          <p:cNvPr id="29" name="Google Shape;29;p5"/>
          <p:cNvSpPr>
            <a:spLocks noGrp="1"/>
          </p:cNvSpPr>
          <p:nvPr>
            <p:ph type="pic" idx="3"/>
          </p:nvPr>
        </p:nvSpPr>
        <p:spPr>
          <a:xfrm>
            <a:off x="9124075" y="1371625"/>
            <a:ext cx="8462400" cy="49956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Slide">
  <p:cSld name="CUSTOM_1_1_1">
    <p:bg>
      <p:bgPr>
        <a:solidFill>
          <a:srgbClr val="766175"/>
        </a:solidFill>
        <a:effectLst/>
      </p:bgPr>
    </p:bg>
    <p:spTree>
      <p:nvGrpSpPr>
        <p:cNvPr id="1" name="Shape 30"/>
        <p:cNvGrpSpPr/>
        <p:nvPr/>
      </p:nvGrpSpPr>
      <p:grpSpPr>
        <a:xfrm>
          <a:off x="0" y="0"/>
          <a:ext cx="0" cy="0"/>
          <a:chOff x="0" y="0"/>
          <a:chExt cx="0" cy="0"/>
        </a:xfrm>
      </p:grpSpPr>
      <p:sp>
        <p:nvSpPr>
          <p:cNvPr id="31" name="Google Shape;31;p6"/>
          <p:cNvSpPr>
            <a:spLocks noGrp="1"/>
          </p:cNvSpPr>
          <p:nvPr>
            <p:ph type="pic" idx="2"/>
          </p:nvPr>
        </p:nvSpPr>
        <p:spPr>
          <a:xfrm>
            <a:off x="0" y="6329150"/>
            <a:ext cx="18405600" cy="3972000"/>
          </a:xfrm>
          <a:prstGeom prst="rect">
            <a:avLst/>
          </a:prstGeom>
          <a:noFill/>
          <a:ln>
            <a:noFill/>
          </a:ln>
        </p:spPr>
      </p:sp>
      <p:sp>
        <p:nvSpPr>
          <p:cNvPr id="32" name="Google Shape;32;p6"/>
          <p:cNvSpPr txBox="1"/>
          <p:nvPr/>
        </p:nvSpPr>
        <p:spPr>
          <a:xfrm>
            <a:off x="1572252" y="1822584"/>
            <a:ext cx="14763300" cy="18444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11982" b="1" i="0" u="none" strike="noStrike" cap="none">
                <a:solidFill>
                  <a:srgbClr val="EDE8ED"/>
                </a:solidFill>
                <a:latin typeface="Exo 2 Black"/>
                <a:ea typeface="Exo 2 Black"/>
                <a:cs typeface="Exo 2 Black"/>
                <a:sym typeface="Exo 2 Black"/>
              </a:rPr>
              <a:t>New Services</a:t>
            </a:r>
            <a:endParaRPr/>
          </a:p>
        </p:txBody>
      </p:sp>
      <p:sp>
        <p:nvSpPr>
          <p:cNvPr id="33" name="Google Shape;33;p6"/>
          <p:cNvSpPr txBox="1"/>
          <p:nvPr/>
        </p:nvSpPr>
        <p:spPr>
          <a:xfrm>
            <a:off x="9139238" y="4562804"/>
            <a:ext cx="9600" cy="277200"/>
          </a:xfrm>
          <a:prstGeom prst="rect">
            <a:avLst/>
          </a:prstGeom>
          <a:noFill/>
          <a:ln>
            <a:noFill/>
          </a:ln>
        </p:spPr>
        <p:txBody>
          <a:bodyPr spcFirstLastPara="1" wrap="square" lIns="0" tIns="0" rIns="0" bIns="0" anchor="t" anchorCtr="0">
            <a:spAutoFit/>
          </a:bodyPr>
          <a:lstStyle/>
          <a:p>
            <a:pPr marL="0" marR="0" lvl="0" indent="0" algn="ctr" rtl="0">
              <a:lnSpc>
                <a:spcPct val="4043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34" name="Google Shape;34;p6"/>
          <p:cNvSpPr txBox="1"/>
          <p:nvPr/>
        </p:nvSpPr>
        <p:spPr>
          <a:xfrm>
            <a:off x="5130196" y="3769719"/>
            <a:ext cx="8027700" cy="13545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400" b="1" i="0" u="none" strike="noStrike" cap="none">
                <a:solidFill>
                  <a:srgbClr val="EDE8ED"/>
                </a:solidFill>
                <a:latin typeface="Cormorant Garamond SemiBold"/>
                <a:ea typeface="Cormorant Garamond SemiBold"/>
                <a:cs typeface="Cormorant Garamond SemiBold"/>
                <a:sym typeface="Cormorant Garamond SemiBold"/>
              </a:rPr>
              <a:t>To enhance customer experience and expand our market reach</a:t>
            </a:r>
            <a:endParaRPr/>
          </a:p>
        </p:txBody>
      </p:sp>
      <p:sp>
        <p:nvSpPr>
          <p:cNvPr id="35" name="Google Shape;35;p6"/>
          <p:cNvSpPr/>
          <p:nvPr/>
        </p:nvSpPr>
        <p:spPr>
          <a:xfrm>
            <a:off x="0" y="6029203"/>
            <a:ext cx="14042589" cy="285959"/>
          </a:xfrm>
          <a:custGeom>
            <a:avLst/>
            <a:gdLst/>
            <a:ahLst/>
            <a:cxnLst/>
            <a:rect l="l" t="t" r="r" b="b"/>
            <a:pathLst>
              <a:path w="3697851" h="75302" extrusionOk="0">
                <a:moveTo>
                  <a:pt x="0" y="0"/>
                </a:moveTo>
                <a:lnTo>
                  <a:pt x="3697851" y="0"/>
                </a:lnTo>
                <a:lnTo>
                  <a:pt x="3697851" y="75302"/>
                </a:lnTo>
                <a:lnTo>
                  <a:pt x="0" y="75302"/>
                </a:lnTo>
                <a:close/>
              </a:path>
            </a:pathLst>
          </a:custGeom>
          <a:solidFill>
            <a:srgbClr val="7A8B6F"/>
          </a:solidFill>
          <a:ln>
            <a:noFill/>
          </a:ln>
        </p:spPr>
      </p:sp>
      <p:sp>
        <p:nvSpPr>
          <p:cNvPr id="36" name="Google Shape;36;p6"/>
          <p:cNvSpPr/>
          <p:nvPr/>
        </p:nvSpPr>
        <p:spPr>
          <a:xfrm>
            <a:off x="14040275" y="6029200"/>
            <a:ext cx="4246871" cy="285959"/>
          </a:xfrm>
          <a:custGeom>
            <a:avLst/>
            <a:gdLst/>
            <a:ahLst/>
            <a:cxnLst/>
            <a:rect l="l" t="t" r="r" b="b"/>
            <a:pathLst>
              <a:path w="1495377" h="75302" extrusionOk="0">
                <a:moveTo>
                  <a:pt x="0" y="0"/>
                </a:moveTo>
                <a:lnTo>
                  <a:pt x="1495377" y="0"/>
                </a:lnTo>
                <a:lnTo>
                  <a:pt x="1495377" y="75302"/>
                </a:lnTo>
                <a:lnTo>
                  <a:pt x="0" y="75302"/>
                </a:lnTo>
                <a:close/>
              </a:path>
            </a:pathLst>
          </a:custGeom>
          <a:solidFill>
            <a:srgbClr val="DDB272"/>
          </a:solid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CUSTOM_1_1_1_1">
    <p:spTree>
      <p:nvGrpSpPr>
        <p:cNvPr id="1" name="Shape 37"/>
        <p:cNvGrpSpPr/>
        <p:nvPr/>
      </p:nvGrpSpPr>
      <p:grpSpPr>
        <a:xfrm>
          <a:off x="0" y="0"/>
          <a:ext cx="0" cy="0"/>
          <a:chOff x="0" y="0"/>
          <a:chExt cx="0" cy="0"/>
        </a:xfrm>
      </p:grpSpPr>
      <p:pic>
        <p:nvPicPr>
          <p:cNvPr id="38" name="Google Shape;38;p7"/>
          <p:cNvPicPr preferRelativeResize="0"/>
          <p:nvPr/>
        </p:nvPicPr>
        <p:blipFill>
          <a:blip r:embed="rId2">
            <a:alphaModFix/>
          </a:blip>
          <a:stretch>
            <a:fillRect/>
          </a:stretch>
        </p:blipFill>
        <p:spPr>
          <a:xfrm>
            <a:off x="0" y="0"/>
            <a:ext cx="18288000" cy="10287000"/>
          </a:xfrm>
          <a:prstGeom prst="rect">
            <a:avLst/>
          </a:prstGeom>
          <a:noFill/>
          <a:ln>
            <a:noFill/>
          </a:ln>
        </p:spPr>
      </p:pic>
      <p:grpSp>
        <p:nvGrpSpPr>
          <p:cNvPr id="39" name="Google Shape;39;p7"/>
          <p:cNvGrpSpPr/>
          <p:nvPr/>
        </p:nvGrpSpPr>
        <p:grpSpPr>
          <a:xfrm>
            <a:off x="1399442" y="7374067"/>
            <a:ext cx="10440792" cy="1117621"/>
            <a:chOff x="0" y="-38100"/>
            <a:chExt cx="2749820" cy="294351"/>
          </a:xfrm>
        </p:grpSpPr>
        <p:sp>
          <p:nvSpPr>
            <p:cNvPr id="40" name="Google Shape;40;p7"/>
            <p:cNvSpPr/>
            <p:nvPr/>
          </p:nvSpPr>
          <p:spPr>
            <a:xfrm>
              <a:off x="0" y="0"/>
              <a:ext cx="2749820" cy="256251"/>
            </a:xfrm>
            <a:custGeom>
              <a:avLst/>
              <a:gdLst/>
              <a:ahLst/>
              <a:cxnLst/>
              <a:rect l="l" t="t" r="r" b="b"/>
              <a:pathLst>
                <a:path w="2749820" h="256251" extrusionOk="0">
                  <a:moveTo>
                    <a:pt x="0" y="0"/>
                  </a:moveTo>
                  <a:lnTo>
                    <a:pt x="2749820" y="0"/>
                  </a:lnTo>
                  <a:lnTo>
                    <a:pt x="2749820" y="256251"/>
                  </a:lnTo>
                  <a:lnTo>
                    <a:pt x="0" y="256251"/>
                  </a:lnTo>
                  <a:close/>
                </a:path>
              </a:pathLst>
            </a:custGeom>
            <a:solidFill>
              <a:srgbClr val="7A8B6F"/>
            </a:solidFill>
            <a:ln>
              <a:noFill/>
            </a:ln>
          </p:spPr>
        </p:sp>
        <p:sp>
          <p:nvSpPr>
            <p:cNvPr id="41" name="Google Shape;41;p7"/>
            <p:cNvSpPr txBox="1"/>
            <p:nvPr/>
          </p:nvSpPr>
          <p:spPr>
            <a:xfrm>
              <a:off x="0" y="-38100"/>
              <a:ext cx="2749800" cy="294300"/>
            </a:xfrm>
            <a:prstGeom prst="rect">
              <a:avLst/>
            </a:prstGeom>
            <a:noFill/>
            <a:ln>
              <a:noFill/>
            </a:ln>
          </p:spPr>
          <p:txBody>
            <a:bodyPr spcFirstLastPara="1" wrap="square" lIns="50800" tIns="50800" rIns="50800" bIns="50800" anchor="ctr" anchorCtr="0">
              <a:noAutofit/>
            </a:bodyPr>
            <a:lstStyle/>
            <a:p>
              <a:pPr marL="0" marR="0" lvl="0" indent="0" algn="ctr" rtl="0">
                <a:lnSpc>
                  <a:spcPct val="1943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2" name="Google Shape;42;p7"/>
          <p:cNvGrpSpPr/>
          <p:nvPr/>
        </p:nvGrpSpPr>
        <p:grpSpPr>
          <a:xfrm>
            <a:off x="1399442" y="1650654"/>
            <a:ext cx="15489218" cy="5868489"/>
            <a:chOff x="0" y="-38100"/>
            <a:chExt cx="4079438" cy="1545600"/>
          </a:xfrm>
        </p:grpSpPr>
        <p:sp>
          <p:nvSpPr>
            <p:cNvPr id="43" name="Google Shape;43;p7"/>
            <p:cNvSpPr/>
            <p:nvPr/>
          </p:nvSpPr>
          <p:spPr>
            <a:xfrm>
              <a:off x="0" y="0"/>
              <a:ext cx="4079438" cy="1507401"/>
            </a:xfrm>
            <a:custGeom>
              <a:avLst/>
              <a:gdLst/>
              <a:ahLst/>
              <a:cxnLst/>
              <a:rect l="l" t="t" r="r" b="b"/>
              <a:pathLst>
                <a:path w="4079438" h="1507401" extrusionOk="0">
                  <a:moveTo>
                    <a:pt x="0" y="0"/>
                  </a:moveTo>
                  <a:lnTo>
                    <a:pt x="4079438" y="0"/>
                  </a:lnTo>
                  <a:lnTo>
                    <a:pt x="4079438" y="1507401"/>
                  </a:lnTo>
                  <a:lnTo>
                    <a:pt x="0" y="1507401"/>
                  </a:lnTo>
                  <a:close/>
                </a:path>
              </a:pathLst>
            </a:custGeom>
            <a:solidFill>
              <a:srgbClr val="373236"/>
            </a:solidFill>
            <a:ln>
              <a:noFill/>
            </a:ln>
          </p:spPr>
        </p:sp>
        <p:sp>
          <p:nvSpPr>
            <p:cNvPr id="44" name="Google Shape;44;p7"/>
            <p:cNvSpPr txBox="1"/>
            <p:nvPr/>
          </p:nvSpPr>
          <p:spPr>
            <a:xfrm>
              <a:off x="0" y="-38100"/>
              <a:ext cx="4079400" cy="1545600"/>
            </a:xfrm>
            <a:prstGeom prst="rect">
              <a:avLst/>
            </a:prstGeom>
            <a:noFill/>
            <a:ln>
              <a:noFill/>
            </a:ln>
          </p:spPr>
          <p:txBody>
            <a:bodyPr spcFirstLastPara="1" wrap="square" lIns="50800" tIns="50800" rIns="50800" bIns="50800" anchor="ctr" anchorCtr="0">
              <a:noAutofit/>
            </a:bodyPr>
            <a:lstStyle/>
            <a:p>
              <a:pPr marL="0" marR="0" lvl="0" indent="0" algn="ctr" rtl="0">
                <a:lnSpc>
                  <a:spcPct val="1943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5" name="Google Shape;45;p7"/>
          <p:cNvGrpSpPr/>
          <p:nvPr/>
        </p:nvGrpSpPr>
        <p:grpSpPr>
          <a:xfrm>
            <a:off x="11840164" y="7374067"/>
            <a:ext cx="5048427" cy="615098"/>
            <a:chOff x="0" y="-38100"/>
            <a:chExt cx="1329618" cy="162000"/>
          </a:xfrm>
        </p:grpSpPr>
        <p:sp>
          <p:nvSpPr>
            <p:cNvPr id="46" name="Google Shape;46;p7"/>
            <p:cNvSpPr/>
            <p:nvPr/>
          </p:nvSpPr>
          <p:spPr>
            <a:xfrm>
              <a:off x="0" y="0"/>
              <a:ext cx="1329618" cy="123777"/>
            </a:xfrm>
            <a:custGeom>
              <a:avLst/>
              <a:gdLst/>
              <a:ahLst/>
              <a:cxnLst/>
              <a:rect l="l" t="t" r="r" b="b"/>
              <a:pathLst>
                <a:path w="1329618" h="123777" extrusionOk="0">
                  <a:moveTo>
                    <a:pt x="0" y="0"/>
                  </a:moveTo>
                  <a:lnTo>
                    <a:pt x="1329618" y="0"/>
                  </a:lnTo>
                  <a:lnTo>
                    <a:pt x="1329618" y="123777"/>
                  </a:lnTo>
                  <a:lnTo>
                    <a:pt x="0" y="123777"/>
                  </a:lnTo>
                  <a:close/>
                </a:path>
              </a:pathLst>
            </a:custGeom>
            <a:solidFill>
              <a:srgbClr val="766175"/>
            </a:solidFill>
            <a:ln>
              <a:noFill/>
            </a:ln>
          </p:spPr>
        </p:sp>
        <p:sp>
          <p:nvSpPr>
            <p:cNvPr id="47" name="Google Shape;47;p7"/>
            <p:cNvSpPr txBox="1"/>
            <p:nvPr/>
          </p:nvSpPr>
          <p:spPr>
            <a:xfrm>
              <a:off x="0" y="-38100"/>
              <a:ext cx="1329600" cy="162000"/>
            </a:xfrm>
            <a:prstGeom prst="rect">
              <a:avLst/>
            </a:prstGeom>
            <a:noFill/>
            <a:ln>
              <a:noFill/>
            </a:ln>
          </p:spPr>
          <p:txBody>
            <a:bodyPr spcFirstLastPara="1" wrap="square" lIns="50800" tIns="50800" rIns="50800" bIns="50800" anchor="ctr" anchorCtr="0">
              <a:noAutofit/>
            </a:bodyPr>
            <a:lstStyle/>
            <a:p>
              <a:pPr marL="0" marR="0" lvl="0" indent="0" algn="ctr" rtl="0">
                <a:lnSpc>
                  <a:spcPct val="1943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p:cSld name="CUSTOM_2">
    <p:spTree>
      <p:nvGrpSpPr>
        <p:cNvPr id="1" name="Shape 48"/>
        <p:cNvGrpSpPr/>
        <p:nvPr/>
      </p:nvGrpSpPr>
      <p:grpSpPr>
        <a:xfrm>
          <a:off x="0" y="0"/>
          <a:ext cx="0" cy="0"/>
          <a:chOff x="0" y="0"/>
          <a:chExt cx="0" cy="0"/>
        </a:xfrm>
      </p:grpSpPr>
      <p:sp>
        <p:nvSpPr>
          <p:cNvPr id="49" name="Google Shape;49;p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2">
              <a:alphaModFix/>
            </a:blip>
            <a:stretch>
              <a:fillRect t="-8889" b="-8879"/>
            </a:stretch>
          </a:blipFill>
          <a:ln>
            <a:noFill/>
          </a:ln>
        </p:spPr>
      </p:sp>
      <p:grpSp>
        <p:nvGrpSpPr>
          <p:cNvPr id="50" name="Google Shape;50;p8"/>
          <p:cNvGrpSpPr/>
          <p:nvPr/>
        </p:nvGrpSpPr>
        <p:grpSpPr>
          <a:xfrm>
            <a:off x="2078828" y="-144662"/>
            <a:ext cx="7230053" cy="430576"/>
            <a:chOff x="0" y="-38100"/>
            <a:chExt cx="1904199" cy="113402"/>
          </a:xfrm>
        </p:grpSpPr>
        <p:sp>
          <p:nvSpPr>
            <p:cNvPr id="51" name="Google Shape;51;p8"/>
            <p:cNvSpPr/>
            <p:nvPr/>
          </p:nvSpPr>
          <p:spPr>
            <a:xfrm>
              <a:off x="0" y="0"/>
              <a:ext cx="1904199" cy="75302"/>
            </a:xfrm>
            <a:custGeom>
              <a:avLst/>
              <a:gdLst/>
              <a:ahLst/>
              <a:cxnLst/>
              <a:rect l="l" t="t" r="r" b="b"/>
              <a:pathLst>
                <a:path w="1904199" h="75302" extrusionOk="0">
                  <a:moveTo>
                    <a:pt x="0" y="0"/>
                  </a:moveTo>
                  <a:lnTo>
                    <a:pt x="1904199" y="0"/>
                  </a:lnTo>
                  <a:lnTo>
                    <a:pt x="1904199" y="75302"/>
                  </a:lnTo>
                  <a:lnTo>
                    <a:pt x="0" y="75302"/>
                  </a:lnTo>
                  <a:close/>
                </a:path>
              </a:pathLst>
            </a:custGeom>
            <a:solidFill>
              <a:srgbClr val="DDB272"/>
            </a:solidFill>
            <a:ln>
              <a:noFill/>
            </a:ln>
          </p:spPr>
        </p:sp>
        <p:sp>
          <p:nvSpPr>
            <p:cNvPr id="52" name="Google Shape;52;p8"/>
            <p:cNvSpPr txBox="1"/>
            <p:nvPr/>
          </p:nvSpPr>
          <p:spPr>
            <a:xfrm>
              <a:off x="0" y="-38100"/>
              <a:ext cx="1904100" cy="113400"/>
            </a:xfrm>
            <a:prstGeom prst="rect">
              <a:avLst/>
            </a:prstGeom>
            <a:noFill/>
            <a:ln>
              <a:noFill/>
            </a:ln>
          </p:spPr>
          <p:txBody>
            <a:bodyPr spcFirstLastPara="1" wrap="square" lIns="50800" tIns="50800" rIns="50800" bIns="50800" anchor="ctr" anchorCtr="0">
              <a:noAutofit/>
            </a:bodyPr>
            <a:lstStyle/>
            <a:p>
              <a:pPr marL="0" marR="0" lvl="0" indent="0" algn="ctr" rtl="0">
                <a:lnSpc>
                  <a:spcPct val="1943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3" name="Google Shape;53;p8"/>
          <p:cNvGrpSpPr/>
          <p:nvPr/>
        </p:nvGrpSpPr>
        <p:grpSpPr>
          <a:xfrm>
            <a:off x="9308835" y="-144662"/>
            <a:ext cx="7230053" cy="430576"/>
            <a:chOff x="0" y="-38100"/>
            <a:chExt cx="1904199" cy="113402"/>
          </a:xfrm>
        </p:grpSpPr>
        <p:sp>
          <p:nvSpPr>
            <p:cNvPr id="54" name="Google Shape;54;p8"/>
            <p:cNvSpPr/>
            <p:nvPr/>
          </p:nvSpPr>
          <p:spPr>
            <a:xfrm>
              <a:off x="0" y="0"/>
              <a:ext cx="1904199" cy="75302"/>
            </a:xfrm>
            <a:custGeom>
              <a:avLst/>
              <a:gdLst/>
              <a:ahLst/>
              <a:cxnLst/>
              <a:rect l="l" t="t" r="r" b="b"/>
              <a:pathLst>
                <a:path w="1904199" h="75302" extrusionOk="0">
                  <a:moveTo>
                    <a:pt x="0" y="0"/>
                  </a:moveTo>
                  <a:lnTo>
                    <a:pt x="1904199" y="0"/>
                  </a:lnTo>
                  <a:lnTo>
                    <a:pt x="1904199" y="75302"/>
                  </a:lnTo>
                  <a:lnTo>
                    <a:pt x="0" y="75302"/>
                  </a:lnTo>
                  <a:close/>
                </a:path>
              </a:pathLst>
            </a:custGeom>
            <a:solidFill>
              <a:srgbClr val="7A8B6F"/>
            </a:solidFill>
            <a:ln>
              <a:noFill/>
            </a:ln>
          </p:spPr>
        </p:sp>
        <p:sp>
          <p:nvSpPr>
            <p:cNvPr id="55" name="Google Shape;55;p8"/>
            <p:cNvSpPr txBox="1"/>
            <p:nvPr/>
          </p:nvSpPr>
          <p:spPr>
            <a:xfrm>
              <a:off x="0" y="-38100"/>
              <a:ext cx="1904100" cy="113400"/>
            </a:xfrm>
            <a:prstGeom prst="rect">
              <a:avLst/>
            </a:prstGeom>
            <a:noFill/>
            <a:ln>
              <a:noFill/>
            </a:ln>
          </p:spPr>
          <p:txBody>
            <a:bodyPr spcFirstLastPara="1" wrap="square" lIns="50800" tIns="50800" rIns="50800" bIns="50800" anchor="ctr" anchorCtr="0">
              <a:noAutofit/>
            </a:bodyPr>
            <a:lstStyle/>
            <a:p>
              <a:pPr marL="0" marR="0" lvl="0" indent="0" algn="ctr" rtl="0">
                <a:lnSpc>
                  <a:spcPct val="1943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2">
  <p:cSld name="CUSTOM_2_1">
    <p:bg>
      <p:bgPr>
        <a:solidFill>
          <a:schemeClr val="lt1"/>
        </a:solidFill>
        <a:effectLst/>
      </p:bgPr>
    </p:bg>
    <p:spTree>
      <p:nvGrpSpPr>
        <p:cNvPr id="1" name="Shape 56"/>
        <p:cNvGrpSpPr/>
        <p:nvPr/>
      </p:nvGrpSpPr>
      <p:grpSpPr>
        <a:xfrm>
          <a:off x="0" y="0"/>
          <a:ext cx="0" cy="0"/>
          <a:chOff x="0" y="0"/>
          <a:chExt cx="0" cy="0"/>
        </a:xfrm>
      </p:grpSpPr>
      <p:sp>
        <p:nvSpPr>
          <p:cNvPr id="57" name="Google Shape;57;p9"/>
          <p:cNvSpPr>
            <a:spLocks noGrp="1"/>
          </p:cNvSpPr>
          <p:nvPr>
            <p:ph type="pic" idx="2"/>
          </p:nvPr>
        </p:nvSpPr>
        <p:spPr>
          <a:xfrm>
            <a:off x="1169575" y="0"/>
            <a:ext cx="17118600" cy="5760000"/>
          </a:xfrm>
          <a:prstGeom prst="rect">
            <a:avLst/>
          </a:prstGeom>
          <a:noFill/>
          <a:ln>
            <a:noFill/>
          </a:ln>
        </p:spPr>
      </p:sp>
      <p:sp>
        <p:nvSpPr>
          <p:cNvPr id="58" name="Google Shape;58;p9"/>
          <p:cNvSpPr/>
          <p:nvPr/>
        </p:nvSpPr>
        <p:spPr>
          <a:xfrm>
            <a:off x="0" y="0"/>
            <a:ext cx="1169577" cy="5760082"/>
          </a:xfrm>
          <a:custGeom>
            <a:avLst/>
            <a:gdLst/>
            <a:ahLst/>
            <a:cxnLst/>
            <a:rect l="l" t="t" r="r" b="b"/>
            <a:pathLst>
              <a:path w="307986" h="1516809" extrusionOk="0">
                <a:moveTo>
                  <a:pt x="0" y="0"/>
                </a:moveTo>
                <a:lnTo>
                  <a:pt x="307986" y="0"/>
                </a:lnTo>
                <a:lnTo>
                  <a:pt x="307986" y="1516809"/>
                </a:lnTo>
                <a:lnTo>
                  <a:pt x="0" y="1516809"/>
                </a:lnTo>
                <a:close/>
              </a:path>
            </a:pathLst>
          </a:custGeom>
          <a:solidFill>
            <a:srgbClr val="AF9B45"/>
          </a:solidFill>
          <a:ln>
            <a:noFill/>
          </a:ln>
        </p:spPr>
      </p:sp>
      <p:cxnSp>
        <p:nvCxnSpPr>
          <p:cNvPr id="59" name="Google Shape;59;p9"/>
          <p:cNvCxnSpPr/>
          <p:nvPr/>
        </p:nvCxnSpPr>
        <p:spPr>
          <a:xfrm>
            <a:off x="15525" y="5759125"/>
            <a:ext cx="18330900" cy="0"/>
          </a:xfrm>
          <a:prstGeom prst="straightConnector1">
            <a:avLst/>
          </a:prstGeom>
          <a:noFill/>
          <a:ln w="19050" cap="flat" cmpd="sng">
            <a:solidFill>
              <a:srgbClr val="373236"/>
            </a:solidFill>
            <a:prstDash val="solid"/>
            <a:round/>
            <a:headEnd type="none" w="sm" len="sm"/>
            <a:tailEnd type="none" w="sm" len="sm"/>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3">
  <p:cSld name="CUSTOM_2_1_1">
    <p:spTree>
      <p:nvGrpSpPr>
        <p:cNvPr id="1" name="Shape 60"/>
        <p:cNvGrpSpPr/>
        <p:nvPr/>
      </p:nvGrpSpPr>
      <p:grpSpPr>
        <a:xfrm>
          <a:off x="0" y="0"/>
          <a:ext cx="0" cy="0"/>
          <a:chOff x="0" y="0"/>
          <a:chExt cx="0" cy="0"/>
        </a:xfrm>
      </p:grpSpPr>
      <p:sp>
        <p:nvSpPr>
          <p:cNvPr id="61" name="Google Shape;61;p10"/>
          <p:cNvSpPr>
            <a:spLocks noGrp="1"/>
          </p:cNvSpPr>
          <p:nvPr>
            <p:ph type="pic" idx="2"/>
          </p:nvPr>
        </p:nvSpPr>
        <p:spPr>
          <a:xfrm>
            <a:off x="13187800" y="0"/>
            <a:ext cx="5100300" cy="10287000"/>
          </a:xfrm>
          <a:prstGeom prst="rect">
            <a:avLst/>
          </a:prstGeom>
          <a:noFill/>
          <a:ln>
            <a:noFill/>
          </a:ln>
        </p:spPr>
      </p:sp>
      <p:pic>
        <p:nvPicPr>
          <p:cNvPr id="62" name="Google Shape;62;p10"/>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63" name="Google Shape;63;p10"/>
          <p:cNvSpPr/>
          <p:nvPr/>
        </p:nvSpPr>
        <p:spPr>
          <a:xfrm rot="-5400000">
            <a:off x="7895792" y="5006182"/>
            <a:ext cx="10298076" cy="285959"/>
          </a:xfrm>
          <a:custGeom>
            <a:avLst/>
            <a:gdLst/>
            <a:ahLst/>
            <a:cxnLst/>
            <a:rect l="l" t="t" r="r" b="b"/>
            <a:pathLst>
              <a:path w="2749820" h="75302" extrusionOk="0">
                <a:moveTo>
                  <a:pt x="0" y="0"/>
                </a:moveTo>
                <a:lnTo>
                  <a:pt x="2749820" y="0"/>
                </a:lnTo>
                <a:lnTo>
                  <a:pt x="2749820" y="75302"/>
                </a:lnTo>
                <a:lnTo>
                  <a:pt x="0" y="75302"/>
                </a:lnTo>
                <a:close/>
              </a:path>
            </a:pathLst>
          </a:custGeom>
          <a:solidFill>
            <a:srgbClr val="DDB272"/>
          </a:solid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Exo 2 ExtraBold"/>
              <a:buNone/>
              <a:defRPr sz="4400" i="0" u="none" strike="noStrike" cap="none">
                <a:solidFill>
                  <a:schemeClr val="dk1"/>
                </a:solidFill>
                <a:latin typeface="Exo 2 ExtraBold"/>
                <a:ea typeface="Exo 2 ExtraBold"/>
                <a:cs typeface="Exo 2 ExtraBold"/>
                <a:sym typeface="Exo 2 ExtraBold"/>
              </a:defRPr>
            </a:lvl1pPr>
            <a:lvl2pPr lvl="1">
              <a:spcBef>
                <a:spcPts val="0"/>
              </a:spcBef>
              <a:spcAft>
                <a:spcPts val="0"/>
              </a:spcAft>
              <a:buSzPts val="1400"/>
              <a:buFont typeface="Exo 2 ExtraBold"/>
              <a:buNone/>
              <a:defRPr sz="1800">
                <a:latin typeface="Exo 2 ExtraBold"/>
                <a:ea typeface="Exo 2 ExtraBold"/>
                <a:cs typeface="Exo 2 ExtraBold"/>
                <a:sym typeface="Exo 2 ExtraBold"/>
              </a:defRPr>
            </a:lvl2pPr>
            <a:lvl3pPr lvl="2">
              <a:spcBef>
                <a:spcPts val="0"/>
              </a:spcBef>
              <a:spcAft>
                <a:spcPts val="0"/>
              </a:spcAft>
              <a:buSzPts val="1400"/>
              <a:buFont typeface="Exo 2 ExtraBold"/>
              <a:buNone/>
              <a:defRPr sz="1800">
                <a:latin typeface="Exo 2 ExtraBold"/>
                <a:ea typeface="Exo 2 ExtraBold"/>
                <a:cs typeface="Exo 2 ExtraBold"/>
                <a:sym typeface="Exo 2 ExtraBold"/>
              </a:defRPr>
            </a:lvl3pPr>
            <a:lvl4pPr lvl="3">
              <a:spcBef>
                <a:spcPts val="0"/>
              </a:spcBef>
              <a:spcAft>
                <a:spcPts val="0"/>
              </a:spcAft>
              <a:buSzPts val="1400"/>
              <a:buFont typeface="Exo 2 ExtraBold"/>
              <a:buNone/>
              <a:defRPr sz="1800">
                <a:latin typeface="Exo 2 ExtraBold"/>
                <a:ea typeface="Exo 2 ExtraBold"/>
                <a:cs typeface="Exo 2 ExtraBold"/>
                <a:sym typeface="Exo 2 ExtraBold"/>
              </a:defRPr>
            </a:lvl4pPr>
            <a:lvl5pPr lvl="4">
              <a:spcBef>
                <a:spcPts val="0"/>
              </a:spcBef>
              <a:spcAft>
                <a:spcPts val="0"/>
              </a:spcAft>
              <a:buSzPts val="1400"/>
              <a:buFont typeface="Exo 2 ExtraBold"/>
              <a:buNone/>
              <a:defRPr sz="1800">
                <a:latin typeface="Exo 2 ExtraBold"/>
                <a:ea typeface="Exo 2 ExtraBold"/>
                <a:cs typeface="Exo 2 ExtraBold"/>
                <a:sym typeface="Exo 2 ExtraBold"/>
              </a:defRPr>
            </a:lvl5pPr>
            <a:lvl6pPr lvl="5">
              <a:spcBef>
                <a:spcPts val="0"/>
              </a:spcBef>
              <a:spcAft>
                <a:spcPts val="0"/>
              </a:spcAft>
              <a:buSzPts val="1400"/>
              <a:buFont typeface="Exo 2 ExtraBold"/>
              <a:buNone/>
              <a:defRPr sz="1800">
                <a:latin typeface="Exo 2 ExtraBold"/>
                <a:ea typeface="Exo 2 ExtraBold"/>
                <a:cs typeface="Exo 2 ExtraBold"/>
                <a:sym typeface="Exo 2 ExtraBold"/>
              </a:defRPr>
            </a:lvl6pPr>
            <a:lvl7pPr lvl="6">
              <a:spcBef>
                <a:spcPts val="0"/>
              </a:spcBef>
              <a:spcAft>
                <a:spcPts val="0"/>
              </a:spcAft>
              <a:buSzPts val="1400"/>
              <a:buFont typeface="Exo 2 ExtraBold"/>
              <a:buNone/>
              <a:defRPr sz="1800">
                <a:latin typeface="Exo 2 ExtraBold"/>
                <a:ea typeface="Exo 2 ExtraBold"/>
                <a:cs typeface="Exo 2 ExtraBold"/>
                <a:sym typeface="Exo 2 ExtraBold"/>
              </a:defRPr>
            </a:lvl7pPr>
            <a:lvl8pPr lvl="7">
              <a:spcBef>
                <a:spcPts val="0"/>
              </a:spcBef>
              <a:spcAft>
                <a:spcPts val="0"/>
              </a:spcAft>
              <a:buSzPts val="1400"/>
              <a:buFont typeface="Exo 2 ExtraBold"/>
              <a:buNone/>
              <a:defRPr sz="1800">
                <a:latin typeface="Exo 2 ExtraBold"/>
                <a:ea typeface="Exo 2 ExtraBold"/>
                <a:cs typeface="Exo 2 ExtraBold"/>
                <a:sym typeface="Exo 2 ExtraBold"/>
              </a:defRPr>
            </a:lvl8pPr>
            <a:lvl9pPr lvl="8">
              <a:spcBef>
                <a:spcPts val="0"/>
              </a:spcBef>
              <a:spcAft>
                <a:spcPts val="0"/>
              </a:spcAft>
              <a:buSzPts val="1400"/>
              <a:buFont typeface="Exo 2 ExtraBold"/>
              <a:buNone/>
              <a:defRPr sz="1800">
                <a:latin typeface="Exo 2 ExtraBold"/>
                <a:ea typeface="Exo 2 ExtraBold"/>
                <a:cs typeface="Exo 2 ExtraBold"/>
                <a:sym typeface="Exo 2 ExtraBold"/>
              </a:defRPr>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Cormorant Garamond"/>
              <a:buChar char="•"/>
              <a:defRPr sz="3200" i="0" u="none" strike="noStrike" cap="none">
                <a:solidFill>
                  <a:schemeClr val="dk1"/>
                </a:solidFill>
                <a:latin typeface="Cormorant Garamond"/>
                <a:ea typeface="Cormorant Garamond"/>
                <a:cs typeface="Cormorant Garamond"/>
                <a:sym typeface="Cormorant Garamond"/>
              </a:defRPr>
            </a:lvl1pPr>
            <a:lvl2pPr marL="914400" marR="0" lvl="1" indent="-406400" algn="l" rtl="0">
              <a:spcBef>
                <a:spcPts val="560"/>
              </a:spcBef>
              <a:spcAft>
                <a:spcPts val="0"/>
              </a:spcAft>
              <a:buClr>
                <a:schemeClr val="dk1"/>
              </a:buClr>
              <a:buSzPts val="2800"/>
              <a:buFont typeface="Cormorant Garamond"/>
              <a:buChar char="–"/>
              <a:defRPr sz="2800" i="0" u="none" strike="noStrike" cap="none">
                <a:solidFill>
                  <a:schemeClr val="dk1"/>
                </a:solidFill>
                <a:latin typeface="Cormorant Garamond"/>
                <a:ea typeface="Cormorant Garamond"/>
                <a:cs typeface="Cormorant Garamond"/>
                <a:sym typeface="Cormorant Garamond"/>
              </a:defRPr>
            </a:lvl2pPr>
            <a:lvl3pPr marL="1371600" marR="0" lvl="2" indent="-381000" algn="l" rtl="0">
              <a:spcBef>
                <a:spcPts val="480"/>
              </a:spcBef>
              <a:spcAft>
                <a:spcPts val="0"/>
              </a:spcAft>
              <a:buClr>
                <a:schemeClr val="dk1"/>
              </a:buClr>
              <a:buSzPts val="2400"/>
              <a:buFont typeface="Cormorant Garamond"/>
              <a:buChar char="•"/>
              <a:defRPr sz="2400" i="0" u="none" strike="noStrike" cap="none">
                <a:solidFill>
                  <a:schemeClr val="dk1"/>
                </a:solidFill>
                <a:latin typeface="Cormorant Garamond"/>
                <a:ea typeface="Cormorant Garamond"/>
                <a:cs typeface="Cormorant Garamond"/>
                <a:sym typeface="Cormorant Garamond"/>
              </a:defRPr>
            </a:lvl3pPr>
            <a:lvl4pPr marL="1828800" marR="0" lvl="3" indent="-355600" algn="l" rtl="0">
              <a:spcBef>
                <a:spcPts val="400"/>
              </a:spcBef>
              <a:spcAft>
                <a:spcPts val="0"/>
              </a:spcAft>
              <a:buClr>
                <a:schemeClr val="dk1"/>
              </a:buClr>
              <a:buSzPts val="2000"/>
              <a:buFont typeface="Cormorant Garamond"/>
              <a:buChar char="–"/>
              <a:defRPr sz="2000" i="0" u="none" strike="noStrike" cap="none">
                <a:solidFill>
                  <a:schemeClr val="dk1"/>
                </a:solidFill>
                <a:latin typeface="Cormorant Garamond"/>
                <a:ea typeface="Cormorant Garamond"/>
                <a:cs typeface="Cormorant Garamond"/>
                <a:sym typeface="Cormorant Garamond"/>
              </a:defRPr>
            </a:lvl4pPr>
            <a:lvl5pPr marL="2286000" marR="0" lvl="4" indent="-355600" algn="l" rtl="0">
              <a:spcBef>
                <a:spcPts val="400"/>
              </a:spcBef>
              <a:spcAft>
                <a:spcPts val="0"/>
              </a:spcAft>
              <a:buClr>
                <a:schemeClr val="dk1"/>
              </a:buClr>
              <a:buSzPts val="2000"/>
              <a:buFont typeface="Cormorant Garamond"/>
              <a:buChar char="»"/>
              <a:defRPr sz="2000" i="0" u="none" strike="noStrike" cap="none">
                <a:solidFill>
                  <a:schemeClr val="dk1"/>
                </a:solidFill>
                <a:latin typeface="Cormorant Garamond"/>
                <a:ea typeface="Cormorant Garamond"/>
                <a:cs typeface="Cormorant Garamond"/>
                <a:sym typeface="Cormorant Garamond"/>
              </a:defRPr>
            </a:lvl5pPr>
            <a:lvl6pPr marL="2743200" marR="0" lvl="5" indent="-355600" algn="l" rtl="0">
              <a:spcBef>
                <a:spcPts val="400"/>
              </a:spcBef>
              <a:spcAft>
                <a:spcPts val="0"/>
              </a:spcAft>
              <a:buClr>
                <a:schemeClr val="dk1"/>
              </a:buClr>
              <a:buSzPts val="2000"/>
              <a:buFont typeface="Cormorant Garamond"/>
              <a:buChar char="•"/>
              <a:defRPr sz="2000" i="0" u="none" strike="noStrike" cap="none">
                <a:solidFill>
                  <a:schemeClr val="dk1"/>
                </a:solidFill>
                <a:latin typeface="Cormorant Garamond"/>
                <a:ea typeface="Cormorant Garamond"/>
                <a:cs typeface="Cormorant Garamond"/>
                <a:sym typeface="Cormorant Garamond"/>
              </a:defRPr>
            </a:lvl6pPr>
            <a:lvl7pPr marL="3200400" marR="0" lvl="6" indent="-355600" algn="l" rtl="0">
              <a:spcBef>
                <a:spcPts val="400"/>
              </a:spcBef>
              <a:spcAft>
                <a:spcPts val="0"/>
              </a:spcAft>
              <a:buClr>
                <a:schemeClr val="dk1"/>
              </a:buClr>
              <a:buSzPts val="2000"/>
              <a:buFont typeface="Cormorant Garamond"/>
              <a:buChar char="•"/>
              <a:defRPr sz="2000" i="0" u="none" strike="noStrike" cap="none">
                <a:solidFill>
                  <a:schemeClr val="dk1"/>
                </a:solidFill>
                <a:latin typeface="Cormorant Garamond"/>
                <a:ea typeface="Cormorant Garamond"/>
                <a:cs typeface="Cormorant Garamond"/>
                <a:sym typeface="Cormorant Garamond"/>
              </a:defRPr>
            </a:lvl7pPr>
            <a:lvl8pPr marL="3657600" marR="0" lvl="7" indent="-355600" algn="l" rtl="0">
              <a:spcBef>
                <a:spcPts val="400"/>
              </a:spcBef>
              <a:spcAft>
                <a:spcPts val="0"/>
              </a:spcAft>
              <a:buClr>
                <a:schemeClr val="dk1"/>
              </a:buClr>
              <a:buSzPts val="2000"/>
              <a:buFont typeface="Cormorant Garamond"/>
              <a:buChar char="•"/>
              <a:defRPr sz="2000" i="0" u="none" strike="noStrike" cap="none">
                <a:solidFill>
                  <a:schemeClr val="dk1"/>
                </a:solidFill>
                <a:latin typeface="Cormorant Garamond"/>
                <a:ea typeface="Cormorant Garamond"/>
                <a:cs typeface="Cormorant Garamond"/>
                <a:sym typeface="Cormorant Garamond"/>
              </a:defRPr>
            </a:lvl8pPr>
            <a:lvl9pPr marL="4114800" marR="0" lvl="8" indent="-355600" algn="l" rtl="0">
              <a:spcBef>
                <a:spcPts val="400"/>
              </a:spcBef>
              <a:spcAft>
                <a:spcPts val="0"/>
              </a:spcAft>
              <a:buClr>
                <a:schemeClr val="dk1"/>
              </a:buClr>
              <a:buSzPts val="2000"/>
              <a:buFont typeface="Cormorant Garamond"/>
              <a:buChar char="•"/>
              <a:defRPr sz="2000" i="0" u="none" strike="noStrike" cap="none">
                <a:solidFill>
                  <a:schemeClr val="dk1"/>
                </a:solidFill>
                <a:latin typeface="Cormorant Garamond"/>
                <a:ea typeface="Cormorant Garamond"/>
                <a:cs typeface="Cormorant Garamond"/>
                <a:sym typeface="Cormorant Garamond"/>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Font typeface="Cormorant Garamond"/>
              <a:buNone/>
              <a:defRPr sz="1200" i="0" u="none" strike="noStrike" cap="none">
                <a:solidFill>
                  <a:srgbClr val="888888"/>
                </a:solidFill>
                <a:latin typeface="Cormorant Garamond"/>
                <a:ea typeface="Cormorant Garamond"/>
                <a:cs typeface="Cormorant Garamond"/>
                <a:sym typeface="Cormorant Garamond"/>
              </a:defRPr>
            </a:lvl1pPr>
            <a:lvl2pPr marR="0" lvl="1"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2pPr>
            <a:lvl3pPr marR="0" lvl="2"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3pPr>
            <a:lvl4pPr marR="0" lvl="3"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4pPr>
            <a:lvl5pPr marR="0" lvl="4"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5pPr>
            <a:lvl6pPr marR="0" lvl="5"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6pPr>
            <a:lvl7pPr marR="0" lvl="6"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7pPr>
            <a:lvl8pPr marR="0" lvl="7"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8pPr>
            <a:lvl9pPr marR="0" lvl="8"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Font typeface="Cormorant Garamond"/>
              <a:buNone/>
              <a:defRPr sz="1200" i="0" u="none" strike="noStrike" cap="none">
                <a:solidFill>
                  <a:srgbClr val="888888"/>
                </a:solidFill>
                <a:latin typeface="Cormorant Garamond"/>
                <a:ea typeface="Cormorant Garamond"/>
                <a:cs typeface="Cormorant Garamond"/>
                <a:sym typeface="Cormorant Garamond"/>
              </a:defRPr>
            </a:lvl1pPr>
            <a:lvl2pPr marR="0" lvl="1"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2pPr>
            <a:lvl3pPr marR="0" lvl="2"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3pPr>
            <a:lvl4pPr marR="0" lvl="3"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4pPr>
            <a:lvl5pPr marR="0" lvl="4"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5pPr>
            <a:lvl6pPr marR="0" lvl="5"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6pPr>
            <a:lvl7pPr marR="0" lvl="6"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7pPr>
            <a:lvl8pPr marR="0" lvl="7"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8pPr>
            <a:lvl9pPr marR="0" lvl="8" algn="l" rtl="0">
              <a:spcBef>
                <a:spcPts val="0"/>
              </a:spcBef>
              <a:spcAft>
                <a:spcPts val="0"/>
              </a:spcAft>
              <a:buSzPts val="1400"/>
              <a:buFont typeface="Cormorant Garamond"/>
              <a:buNone/>
              <a:defRPr sz="1800" i="0" u="none" strike="noStrike" cap="none">
                <a:solidFill>
                  <a:schemeClr val="dk1"/>
                </a:solidFill>
                <a:latin typeface="Cormorant Garamond"/>
                <a:ea typeface="Cormorant Garamond"/>
                <a:cs typeface="Cormorant Garamond"/>
                <a:sym typeface="Cormorant Garamond"/>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i="0" u="none" strike="noStrike" cap="none">
                <a:solidFill>
                  <a:srgbClr val="888888"/>
                </a:solidFill>
                <a:latin typeface="Cormorant Garamond"/>
                <a:ea typeface="Cormorant Garamond"/>
                <a:cs typeface="Cormorant Garamond"/>
                <a:sym typeface="Cormorant Garamond"/>
              </a:defRPr>
            </a:lvl1pPr>
            <a:lvl2pPr marL="0" marR="0" lvl="1" indent="0" algn="r" rtl="0">
              <a:spcBef>
                <a:spcPts val="0"/>
              </a:spcBef>
              <a:buNone/>
              <a:defRPr sz="1200" i="0" u="none" strike="noStrike" cap="none">
                <a:solidFill>
                  <a:srgbClr val="888888"/>
                </a:solidFill>
                <a:latin typeface="Cormorant Garamond"/>
                <a:ea typeface="Cormorant Garamond"/>
                <a:cs typeface="Cormorant Garamond"/>
                <a:sym typeface="Cormorant Garamond"/>
              </a:defRPr>
            </a:lvl2pPr>
            <a:lvl3pPr marL="0" marR="0" lvl="2" indent="0" algn="r" rtl="0">
              <a:spcBef>
                <a:spcPts val="0"/>
              </a:spcBef>
              <a:buNone/>
              <a:defRPr sz="1200" i="0" u="none" strike="noStrike" cap="none">
                <a:solidFill>
                  <a:srgbClr val="888888"/>
                </a:solidFill>
                <a:latin typeface="Cormorant Garamond"/>
                <a:ea typeface="Cormorant Garamond"/>
                <a:cs typeface="Cormorant Garamond"/>
                <a:sym typeface="Cormorant Garamond"/>
              </a:defRPr>
            </a:lvl3pPr>
            <a:lvl4pPr marL="0" marR="0" lvl="3" indent="0" algn="r" rtl="0">
              <a:spcBef>
                <a:spcPts val="0"/>
              </a:spcBef>
              <a:buNone/>
              <a:defRPr sz="1200" i="0" u="none" strike="noStrike" cap="none">
                <a:solidFill>
                  <a:srgbClr val="888888"/>
                </a:solidFill>
                <a:latin typeface="Cormorant Garamond"/>
                <a:ea typeface="Cormorant Garamond"/>
                <a:cs typeface="Cormorant Garamond"/>
                <a:sym typeface="Cormorant Garamond"/>
              </a:defRPr>
            </a:lvl4pPr>
            <a:lvl5pPr marL="0" marR="0" lvl="4" indent="0" algn="r" rtl="0">
              <a:spcBef>
                <a:spcPts val="0"/>
              </a:spcBef>
              <a:buNone/>
              <a:defRPr sz="1200" i="0" u="none" strike="noStrike" cap="none">
                <a:solidFill>
                  <a:srgbClr val="888888"/>
                </a:solidFill>
                <a:latin typeface="Cormorant Garamond"/>
                <a:ea typeface="Cormorant Garamond"/>
                <a:cs typeface="Cormorant Garamond"/>
                <a:sym typeface="Cormorant Garamond"/>
              </a:defRPr>
            </a:lvl5pPr>
            <a:lvl6pPr marL="0" marR="0" lvl="5" indent="0" algn="r" rtl="0">
              <a:spcBef>
                <a:spcPts val="0"/>
              </a:spcBef>
              <a:buNone/>
              <a:defRPr sz="1200" i="0" u="none" strike="noStrike" cap="none">
                <a:solidFill>
                  <a:srgbClr val="888888"/>
                </a:solidFill>
                <a:latin typeface="Cormorant Garamond"/>
                <a:ea typeface="Cormorant Garamond"/>
                <a:cs typeface="Cormorant Garamond"/>
                <a:sym typeface="Cormorant Garamond"/>
              </a:defRPr>
            </a:lvl6pPr>
            <a:lvl7pPr marL="0" marR="0" lvl="6" indent="0" algn="r" rtl="0">
              <a:spcBef>
                <a:spcPts val="0"/>
              </a:spcBef>
              <a:buNone/>
              <a:defRPr sz="1200" i="0" u="none" strike="noStrike" cap="none">
                <a:solidFill>
                  <a:srgbClr val="888888"/>
                </a:solidFill>
                <a:latin typeface="Cormorant Garamond"/>
                <a:ea typeface="Cormorant Garamond"/>
                <a:cs typeface="Cormorant Garamond"/>
                <a:sym typeface="Cormorant Garamond"/>
              </a:defRPr>
            </a:lvl7pPr>
            <a:lvl8pPr marL="0" marR="0" lvl="7" indent="0" algn="r" rtl="0">
              <a:spcBef>
                <a:spcPts val="0"/>
              </a:spcBef>
              <a:buNone/>
              <a:defRPr sz="1200" i="0" u="none" strike="noStrike" cap="none">
                <a:solidFill>
                  <a:srgbClr val="888888"/>
                </a:solidFill>
                <a:latin typeface="Cormorant Garamond"/>
                <a:ea typeface="Cormorant Garamond"/>
                <a:cs typeface="Cormorant Garamond"/>
                <a:sym typeface="Cormorant Garamond"/>
              </a:defRPr>
            </a:lvl8pPr>
            <a:lvl9pPr marL="0" marR="0" lvl="8" indent="0" algn="r" rtl="0">
              <a:spcBef>
                <a:spcPts val="0"/>
              </a:spcBef>
              <a:buNone/>
              <a:defRPr sz="1200" i="0" u="none" strike="noStrike" cap="none">
                <a:solidFill>
                  <a:srgbClr val="888888"/>
                </a:solidFill>
                <a:latin typeface="Cormorant Garamond"/>
                <a:ea typeface="Cormorant Garamond"/>
                <a:cs typeface="Cormorant Garamond"/>
                <a:sym typeface="Cormorant Garamond"/>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14"/>
          <p:cNvPicPr preferRelativeResize="0"/>
          <p:nvPr/>
        </p:nvPicPr>
        <p:blipFill>
          <a:blip r:embed="rId3">
            <a:alphaModFix/>
          </a:blip>
          <a:stretch>
            <a:fillRect/>
          </a:stretch>
        </p:blipFill>
        <p:spPr>
          <a:xfrm>
            <a:off x="-1" y="0"/>
            <a:ext cx="18288000" cy="10287000"/>
          </a:xfrm>
          <a:prstGeom prst="rect">
            <a:avLst/>
          </a:prstGeom>
          <a:noFill/>
          <a:ln>
            <a:noFill/>
          </a:ln>
        </p:spPr>
      </p:pic>
      <p:sp>
        <p:nvSpPr>
          <p:cNvPr id="82" name="Google Shape;82;p14"/>
          <p:cNvSpPr/>
          <p:nvPr/>
        </p:nvSpPr>
        <p:spPr>
          <a:xfrm>
            <a:off x="0" y="2054392"/>
            <a:ext cx="5597237" cy="1223307"/>
          </a:xfrm>
          <a:custGeom>
            <a:avLst/>
            <a:gdLst/>
            <a:ahLst/>
            <a:cxnLst/>
            <a:rect l="l" t="t" r="r" b="b"/>
            <a:pathLst>
              <a:path w="2749820" h="926089" extrusionOk="0">
                <a:moveTo>
                  <a:pt x="0" y="0"/>
                </a:moveTo>
                <a:lnTo>
                  <a:pt x="2749820" y="0"/>
                </a:lnTo>
                <a:lnTo>
                  <a:pt x="2749820" y="926089"/>
                </a:lnTo>
                <a:lnTo>
                  <a:pt x="0" y="926089"/>
                </a:lnTo>
                <a:close/>
              </a:path>
            </a:pathLst>
          </a:custGeom>
          <a:solidFill>
            <a:srgbClr val="EDE8ED"/>
          </a:solidFill>
          <a:ln>
            <a:noFill/>
          </a:ln>
        </p:spPr>
      </p:sp>
      <p:sp>
        <p:nvSpPr>
          <p:cNvPr id="83" name="Google Shape;83;p14"/>
          <p:cNvSpPr/>
          <p:nvPr/>
        </p:nvSpPr>
        <p:spPr>
          <a:xfrm>
            <a:off x="1" y="664094"/>
            <a:ext cx="18287999" cy="1055196"/>
          </a:xfrm>
          <a:custGeom>
            <a:avLst/>
            <a:gdLst/>
            <a:ahLst/>
            <a:cxnLst/>
            <a:rect l="l" t="t" r="r" b="b"/>
            <a:pathLst>
              <a:path w="2749820" h="75302" extrusionOk="0">
                <a:moveTo>
                  <a:pt x="0" y="0"/>
                </a:moveTo>
                <a:lnTo>
                  <a:pt x="2749820" y="0"/>
                </a:lnTo>
                <a:lnTo>
                  <a:pt x="2749820" y="75302"/>
                </a:lnTo>
                <a:lnTo>
                  <a:pt x="0" y="75302"/>
                </a:lnTo>
                <a:close/>
              </a:path>
            </a:pathLst>
          </a:custGeom>
          <a:solidFill>
            <a:srgbClr val="7A8B6F"/>
          </a:solidFill>
          <a:ln>
            <a:noFill/>
          </a:ln>
        </p:spPr>
      </p:sp>
      <p:sp>
        <p:nvSpPr>
          <p:cNvPr id="87" name="Google Shape;87;p14"/>
          <p:cNvSpPr txBox="1"/>
          <p:nvPr/>
        </p:nvSpPr>
        <p:spPr>
          <a:xfrm>
            <a:off x="7085634" y="656035"/>
            <a:ext cx="7467600" cy="907941"/>
          </a:xfrm>
          <a:prstGeom prst="rect">
            <a:avLst/>
          </a:prstGeom>
          <a:noFill/>
          <a:ln>
            <a:noFill/>
          </a:ln>
        </p:spPr>
        <p:txBody>
          <a:bodyPr spcFirstLastPara="1" wrap="square" lIns="0" tIns="0" rIns="0" bIns="0" anchor="t" anchorCtr="0">
            <a:spAutoFit/>
          </a:bodyPr>
          <a:lstStyle/>
          <a:p>
            <a:endParaRPr lang="en-US" dirty="0"/>
          </a:p>
          <a:p>
            <a:r>
              <a:rPr lang="en-US" sz="4500" dirty="0"/>
              <a:t>REFLECTIONS </a:t>
            </a:r>
          </a:p>
        </p:txBody>
      </p:sp>
      <p:sp>
        <p:nvSpPr>
          <p:cNvPr id="89" name="Google Shape;89;p14"/>
          <p:cNvSpPr txBox="1"/>
          <p:nvPr/>
        </p:nvSpPr>
        <p:spPr>
          <a:xfrm>
            <a:off x="8899194" y="8659335"/>
            <a:ext cx="1985814" cy="52387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3000" b="0" i="0" u="none" strike="noStrike" cap="none">
                <a:solidFill>
                  <a:srgbClr val="373236"/>
                </a:solidFill>
                <a:latin typeface="Cormorant Garamond"/>
                <a:ea typeface="Cormorant Garamond"/>
                <a:cs typeface="Cormorant Garamond"/>
                <a:sym typeface="Cormorant Garamond"/>
              </a:rPr>
              <a:t>Presented by:</a:t>
            </a:r>
            <a:endParaRPr/>
          </a:p>
        </p:txBody>
      </p:sp>
      <p:sp>
        <p:nvSpPr>
          <p:cNvPr id="90" name="Google Shape;90;p14"/>
          <p:cNvSpPr txBox="1"/>
          <p:nvPr/>
        </p:nvSpPr>
        <p:spPr>
          <a:xfrm>
            <a:off x="1089782" y="1883644"/>
            <a:ext cx="5497698" cy="1123384"/>
          </a:xfrm>
          <a:prstGeom prst="rect">
            <a:avLst/>
          </a:prstGeom>
          <a:noFill/>
          <a:ln>
            <a:noFill/>
          </a:ln>
        </p:spPr>
        <p:txBody>
          <a:bodyPr spcFirstLastPara="1" wrap="square" lIns="0" tIns="0" rIns="0" bIns="0" anchor="t" anchorCtr="0">
            <a:spAutoFit/>
          </a:bodyPr>
          <a:lstStyle/>
          <a:p>
            <a:endParaRPr lang="en-US" dirty="0"/>
          </a:p>
          <a:p>
            <a:r>
              <a:rPr lang="en-US" dirty="0"/>
              <a:t> </a:t>
            </a:r>
          </a:p>
          <a:p>
            <a:r>
              <a:rPr lang="en-US" sz="4500" dirty="0"/>
              <a:t>Introduction</a:t>
            </a:r>
            <a:r>
              <a:rPr lang="en-US" dirty="0"/>
              <a:t> </a:t>
            </a:r>
          </a:p>
        </p:txBody>
      </p:sp>
      <p:sp>
        <p:nvSpPr>
          <p:cNvPr id="2" name="TextBox 1">
            <a:extLst>
              <a:ext uri="{FF2B5EF4-FFF2-40B4-BE49-F238E27FC236}">
                <a16:creationId xmlns:a16="http://schemas.microsoft.com/office/drawing/2014/main" id="{D765D732-9D80-F4EE-44E5-65BFD767627B}"/>
              </a:ext>
            </a:extLst>
          </p:cNvPr>
          <p:cNvSpPr txBox="1"/>
          <p:nvPr/>
        </p:nvSpPr>
        <p:spPr>
          <a:xfrm>
            <a:off x="1806062" y="4080637"/>
            <a:ext cx="13883822" cy="1815882"/>
          </a:xfrm>
          <a:prstGeom prst="rect">
            <a:avLst/>
          </a:prstGeom>
          <a:noFill/>
        </p:spPr>
        <p:txBody>
          <a:bodyPr wrap="square" rtlCol="0">
            <a:spAutoFit/>
          </a:bodyPr>
          <a:lstStyle/>
          <a:p>
            <a:r>
              <a:rPr lang="en-US" sz="2800" b="1" dirty="0">
                <a:solidFill>
                  <a:schemeClr val="tx2">
                    <a:lumMod val="75000"/>
                  </a:schemeClr>
                </a:solidFill>
              </a:rPr>
              <a:t>As I progress through my course/program, it’s important to reflect on my goals, the impact of the skills I’m learning, and the steps I need to take to grow. This reflection focuses on my aspirations, how design thinking supports them, and the actions I can take to enhance my potential in the industry.</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grpSp>
        <p:nvGrpSpPr>
          <p:cNvPr id="272" name="Google Shape;272;p26"/>
          <p:cNvGrpSpPr/>
          <p:nvPr/>
        </p:nvGrpSpPr>
        <p:grpSpPr>
          <a:xfrm>
            <a:off x="956824" y="4340642"/>
            <a:ext cx="10440723" cy="1117615"/>
            <a:chOff x="0" y="-38100"/>
            <a:chExt cx="2749820" cy="294351"/>
          </a:xfrm>
        </p:grpSpPr>
        <p:sp>
          <p:nvSpPr>
            <p:cNvPr id="273" name="Google Shape;273;p26"/>
            <p:cNvSpPr/>
            <p:nvPr/>
          </p:nvSpPr>
          <p:spPr>
            <a:xfrm>
              <a:off x="0" y="0"/>
              <a:ext cx="2749820" cy="256251"/>
            </a:xfrm>
            <a:custGeom>
              <a:avLst/>
              <a:gdLst/>
              <a:ahLst/>
              <a:cxnLst/>
              <a:rect l="l" t="t" r="r" b="b"/>
              <a:pathLst>
                <a:path w="2749820" h="256251" extrusionOk="0">
                  <a:moveTo>
                    <a:pt x="0" y="0"/>
                  </a:moveTo>
                  <a:lnTo>
                    <a:pt x="2749820" y="0"/>
                  </a:lnTo>
                  <a:lnTo>
                    <a:pt x="2749820" y="256251"/>
                  </a:lnTo>
                  <a:lnTo>
                    <a:pt x="0" y="256251"/>
                  </a:lnTo>
                  <a:close/>
                </a:path>
              </a:pathLst>
            </a:custGeom>
            <a:solidFill>
              <a:srgbClr val="7A8B6F"/>
            </a:solidFill>
            <a:ln>
              <a:noFill/>
            </a:ln>
          </p:spPr>
        </p:sp>
        <p:sp>
          <p:nvSpPr>
            <p:cNvPr id="274" name="Google Shape;274;p26"/>
            <p:cNvSpPr txBox="1"/>
            <p:nvPr/>
          </p:nvSpPr>
          <p:spPr>
            <a:xfrm>
              <a:off x="0" y="-38100"/>
              <a:ext cx="2749820" cy="294351"/>
            </a:xfrm>
            <a:prstGeom prst="rect">
              <a:avLst/>
            </a:prstGeom>
            <a:noFill/>
            <a:ln>
              <a:noFill/>
            </a:ln>
          </p:spPr>
          <p:txBody>
            <a:bodyPr spcFirstLastPara="1" wrap="square" lIns="50800" tIns="50800" rIns="50800" bIns="50800" anchor="ctr" anchorCtr="0">
              <a:noAutofit/>
            </a:bodyPr>
            <a:lstStyle/>
            <a:p>
              <a:pPr marL="0" marR="0" lvl="0" indent="0" algn="ctr" rtl="0">
                <a:lnSpc>
                  <a:spcPct val="1943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75" name="Google Shape;275;p26"/>
          <p:cNvGrpSpPr/>
          <p:nvPr/>
        </p:nvGrpSpPr>
        <p:grpSpPr>
          <a:xfrm>
            <a:off x="0" y="-320040"/>
            <a:ext cx="18288000" cy="10607040"/>
            <a:chOff x="0" y="-38100"/>
            <a:chExt cx="4079438" cy="1545501"/>
          </a:xfrm>
        </p:grpSpPr>
        <p:sp>
          <p:nvSpPr>
            <p:cNvPr id="276" name="Google Shape;276;p26"/>
            <p:cNvSpPr/>
            <p:nvPr/>
          </p:nvSpPr>
          <p:spPr>
            <a:xfrm>
              <a:off x="0" y="0"/>
              <a:ext cx="4079438" cy="1507401"/>
            </a:xfrm>
            <a:custGeom>
              <a:avLst/>
              <a:gdLst/>
              <a:ahLst/>
              <a:cxnLst/>
              <a:rect l="l" t="t" r="r" b="b"/>
              <a:pathLst>
                <a:path w="4079438" h="1507401" extrusionOk="0">
                  <a:moveTo>
                    <a:pt x="0" y="0"/>
                  </a:moveTo>
                  <a:lnTo>
                    <a:pt x="4079438" y="0"/>
                  </a:lnTo>
                  <a:lnTo>
                    <a:pt x="4079438" y="1507401"/>
                  </a:lnTo>
                  <a:lnTo>
                    <a:pt x="0" y="1507401"/>
                  </a:lnTo>
                  <a:close/>
                </a:path>
              </a:pathLst>
            </a:custGeom>
            <a:solidFill>
              <a:srgbClr val="373236"/>
            </a:solidFill>
            <a:ln>
              <a:noFill/>
            </a:ln>
          </p:spPr>
        </p:sp>
        <p:sp>
          <p:nvSpPr>
            <p:cNvPr id="277" name="Google Shape;277;p26"/>
            <p:cNvSpPr txBox="1"/>
            <p:nvPr/>
          </p:nvSpPr>
          <p:spPr>
            <a:xfrm>
              <a:off x="0" y="-38100"/>
              <a:ext cx="4079438" cy="1545501"/>
            </a:xfrm>
            <a:prstGeom prst="rect">
              <a:avLst/>
            </a:prstGeom>
            <a:noFill/>
            <a:ln>
              <a:noFill/>
            </a:ln>
          </p:spPr>
          <p:txBody>
            <a:bodyPr spcFirstLastPara="1" wrap="square" lIns="50800" tIns="50800" rIns="50800" bIns="50800" anchor="ctr" anchorCtr="0">
              <a:noAutofit/>
            </a:bodyPr>
            <a:lstStyle/>
            <a:p>
              <a:pPr marL="0" marR="0" lvl="0" indent="0" algn="ctr" rtl="0">
                <a:lnSpc>
                  <a:spcPct val="194388"/>
                </a:lnSpc>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grpSp>
      <p:sp>
        <p:nvSpPr>
          <p:cNvPr id="278" name="Google Shape;278;p26"/>
          <p:cNvSpPr txBox="1"/>
          <p:nvPr/>
        </p:nvSpPr>
        <p:spPr>
          <a:xfrm>
            <a:off x="0" y="466821"/>
            <a:ext cx="18288000" cy="1384995"/>
          </a:xfrm>
          <a:prstGeom prst="rect">
            <a:avLst/>
          </a:prstGeom>
          <a:solidFill>
            <a:schemeClr val="accent6">
              <a:lumMod val="75000"/>
            </a:schemeClr>
          </a:solidFill>
          <a:ln>
            <a:noFill/>
          </a:ln>
        </p:spPr>
        <p:txBody>
          <a:bodyPr spcFirstLastPara="1" wrap="square" lIns="0" tIns="0" rIns="0" bIns="0" anchor="t" anchorCtr="0">
            <a:spAutoFit/>
          </a:bodyPr>
          <a:lstStyle/>
          <a:p>
            <a:pPr lvl="0" algn="ctr"/>
            <a:endParaRPr lang="en-US" sz="3000" b="1" dirty="0" smtClean="0">
              <a:solidFill>
                <a:schemeClr val="tx1"/>
              </a:solidFill>
            </a:endParaRPr>
          </a:p>
          <a:p>
            <a:pPr lvl="0" algn="ctr"/>
            <a:r>
              <a:rPr lang="en-US" sz="3000" b="1" dirty="0" smtClean="0">
                <a:solidFill>
                  <a:schemeClr val="bg1">
                    <a:lumMod val="10000"/>
                  </a:schemeClr>
                </a:solidFill>
              </a:rPr>
              <a:t>a</a:t>
            </a:r>
            <a:r>
              <a:rPr lang="en-US" sz="3000" b="1" dirty="0">
                <a:solidFill>
                  <a:schemeClr val="bg1">
                    <a:lumMod val="10000"/>
                  </a:schemeClr>
                </a:solidFill>
              </a:rPr>
              <a:t>. What is your goal/dream with regard to your course/program?</a:t>
            </a:r>
            <a:br>
              <a:rPr lang="en-US" sz="3000" b="1" dirty="0">
                <a:solidFill>
                  <a:schemeClr val="bg1">
                    <a:lumMod val="10000"/>
                  </a:schemeClr>
                </a:solidFill>
              </a:rPr>
            </a:br>
            <a:endParaRPr sz="3000" b="1" dirty="0">
              <a:solidFill>
                <a:schemeClr val="bg1">
                  <a:lumMod val="10000"/>
                </a:schemeClr>
              </a:solidFill>
            </a:endParaRPr>
          </a:p>
        </p:txBody>
      </p:sp>
      <p:sp>
        <p:nvSpPr>
          <p:cNvPr id="279" name="Google Shape;279;p26"/>
          <p:cNvSpPr txBox="1"/>
          <p:nvPr/>
        </p:nvSpPr>
        <p:spPr>
          <a:xfrm>
            <a:off x="1706880" y="2443219"/>
            <a:ext cx="14609019" cy="1809726"/>
          </a:xfrm>
          <a:prstGeom prst="rect">
            <a:avLst/>
          </a:prstGeom>
          <a:noFill/>
          <a:ln>
            <a:noFill/>
          </a:ln>
        </p:spPr>
        <p:txBody>
          <a:bodyPr spcFirstLastPara="1" wrap="square" lIns="0" tIns="0" rIns="0" bIns="0" anchor="t" anchorCtr="0">
            <a:spAutoFit/>
          </a:bodyPr>
          <a:lstStyle/>
          <a:p>
            <a:pPr lvl="0">
              <a:lnSpc>
                <a:spcPct val="139977"/>
              </a:lnSpc>
            </a:pPr>
            <a:r>
              <a:rPr lang="en-US" sz="2800" b="1" dirty="0">
                <a:solidFill>
                  <a:schemeClr val="accent3">
                    <a:lumMod val="75000"/>
                  </a:schemeClr>
                </a:solidFill>
              </a:rPr>
              <a:t>My goal is to learn the skills and knowledge needed to succeed in my </a:t>
            </a:r>
            <a:r>
              <a:rPr lang="en-US" sz="2800" b="1" dirty="0" smtClean="0">
                <a:solidFill>
                  <a:schemeClr val="accent3">
                    <a:lumMod val="75000"/>
                  </a:schemeClr>
                </a:solidFill>
              </a:rPr>
              <a:t>field. </a:t>
            </a:r>
          </a:p>
          <a:p>
            <a:pPr lvl="0">
              <a:lnSpc>
                <a:spcPct val="139977"/>
              </a:lnSpc>
            </a:pPr>
            <a:r>
              <a:rPr lang="en-US" sz="2800" b="1" dirty="0" smtClean="0">
                <a:solidFill>
                  <a:schemeClr val="accent3">
                    <a:lumMod val="75000"/>
                  </a:schemeClr>
                </a:solidFill>
              </a:rPr>
              <a:t>My </a:t>
            </a:r>
            <a:r>
              <a:rPr lang="en-US" sz="2800" b="1" dirty="0">
                <a:solidFill>
                  <a:schemeClr val="accent3">
                    <a:lumMod val="75000"/>
                  </a:schemeClr>
                </a:solidFill>
              </a:rPr>
              <a:t>dream is to become a skilled professional who can create meaningful solutions and make a positive impact.</a:t>
            </a:r>
            <a:endParaRPr sz="2800" b="1" dirty="0">
              <a:solidFill>
                <a:schemeClr val="accent3">
                  <a:lumMod val="75000"/>
                </a:schemeClr>
              </a:solidFill>
            </a:endParaRPr>
          </a:p>
        </p:txBody>
      </p:sp>
      <p:sp>
        <p:nvSpPr>
          <p:cNvPr id="15" name="Google Shape;278;p26"/>
          <p:cNvSpPr txBox="1"/>
          <p:nvPr/>
        </p:nvSpPr>
        <p:spPr>
          <a:xfrm>
            <a:off x="0" y="5076706"/>
            <a:ext cx="18288000" cy="1384995"/>
          </a:xfrm>
          <a:prstGeom prst="rect">
            <a:avLst/>
          </a:prstGeom>
          <a:solidFill>
            <a:schemeClr val="accent6">
              <a:lumMod val="75000"/>
            </a:schemeClr>
          </a:solidFill>
          <a:ln>
            <a:noFill/>
          </a:ln>
        </p:spPr>
        <p:txBody>
          <a:bodyPr spcFirstLastPara="1" wrap="square" lIns="0" tIns="0" rIns="0" bIns="0" anchor="t" anchorCtr="0">
            <a:spAutoFit/>
          </a:bodyPr>
          <a:lstStyle/>
          <a:p>
            <a:pPr lvl="0" algn="ctr"/>
            <a:endParaRPr lang="en-US" sz="3000" b="1" dirty="0" smtClean="0">
              <a:solidFill>
                <a:schemeClr val="tx1"/>
              </a:solidFill>
            </a:endParaRPr>
          </a:p>
          <a:p>
            <a:pPr lvl="0" algn="ctr"/>
            <a:r>
              <a:rPr lang="en-US" sz="3000" b="1" dirty="0" smtClean="0"/>
              <a:t>b</a:t>
            </a:r>
            <a:r>
              <a:rPr lang="en-US" sz="3000" b="1" dirty="0"/>
              <a:t>. How does this design thinking impact on your goal/dream with regard to your program</a:t>
            </a:r>
            <a:r>
              <a:rPr lang="en-US" sz="3000" b="1" dirty="0" smtClean="0"/>
              <a:t>?</a:t>
            </a:r>
          </a:p>
          <a:p>
            <a:pPr lvl="0" algn="ctr"/>
            <a:endParaRPr sz="3000" b="1" dirty="0">
              <a:solidFill>
                <a:schemeClr val="tx1"/>
              </a:solidFill>
            </a:endParaRPr>
          </a:p>
        </p:txBody>
      </p:sp>
      <p:sp>
        <p:nvSpPr>
          <p:cNvPr id="16" name="Google Shape;279;p26"/>
          <p:cNvSpPr txBox="1"/>
          <p:nvPr/>
        </p:nvSpPr>
        <p:spPr>
          <a:xfrm>
            <a:off x="1640574" y="7169313"/>
            <a:ext cx="14675325" cy="1809726"/>
          </a:xfrm>
          <a:prstGeom prst="rect">
            <a:avLst/>
          </a:prstGeom>
          <a:noFill/>
          <a:ln>
            <a:noFill/>
          </a:ln>
        </p:spPr>
        <p:txBody>
          <a:bodyPr spcFirstLastPara="1" wrap="square" lIns="0" tIns="0" rIns="0" bIns="0" anchor="t" anchorCtr="0">
            <a:spAutoFit/>
          </a:bodyPr>
          <a:lstStyle/>
          <a:p>
            <a:pPr lvl="0">
              <a:lnSpc>
                <a:spcPct val="139977"/>
              </a:lnSpc>
            </a:pPr>
            <a:r>
              <a:rPr lang="en-US" sz="2800" b="1" dirty="0" smtClean="0">
                <a:solidFill>
                  <a:schemeClr val="accent3">
                    <a:lumMod val="75000"/>
                  </a:schemeClr>
                </a:solidFill>
              </a:rPr>
              <a:t>Design thinking helps me solve problems in creative and practical ways.</a:t>
            </a:r>
          </a:p>
          <a:p>
            <a:pPr lvl="0">
              <a:lnSpc>
                <a:spcPct val="139977"/>
              </a:lnSpc>
            </a:pPr>
            <a:r>
              <a:rPr lang="en-US" sz="2800" b="1" dirty="0" smtClean="0">
                <a:solidFill>
                  <a:schemeClr val="accent3">
                    <a:lumMod val="75000"/>
                  </a:schemeClr>
                </a:solidFill>
              </a:rPr>
              <a:t> It focuses on understanding users' needs, which is important for creating effective solutions and achieving my goals.</a:t>
            </a:r>
            <a:endParaRPr sz="2500" b="1" dirty="0">
              <a:solidFill>
                <a:schemeClr val="accent3">
                  <a:lumMod val="75000"/>
                </a:schemeClr>
              </a:solidFill>
            </a:endParaRPr>
          </a:p>
        </p:txBody>
      </p:sp>
    </p:spTree>
  </p:cSld>
  <p:clrMapOvr>
    <a:masterClrMapping/>
  </p:clrMapOvr>
  <p:transition spd="slow">
    <p:push/>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pic>
        <p:nvPicPr>
          <p:cNvPr id="287" name="Google Shape;287;p27"/>
          <p:cNvPicPr preferRelativeResize="0"/>
          <p:nvPr/>
        </p:nvPicPr>
        <p:blipFill>
          <a:blip r:embed="rId3">
            <a:alphaModFix/>
          </a:blip>
          <a:stretch>
            <a:fillRect/>
          </a:stretch>
        </p:blipFill>
        <p:spPr>
          <a:xfrm>
            <a:off x="0" y="0"/>
            <a:ext cx="18288000" cy="10301518"/>
          </a:xfrm>
          <a:prstGeom prst="rect">
            <a:avLst/>
          </a:prstGeom>
          <a:noFill/>
          <a:ln>
            <a:noFill/>
          </a:ln>
        </p:spPr>
      </p:pic>
      <p:sp>
        <p:nvSpPr>
          <p:cNvPr id="288" name="Google Shape;288;p27"/>
          <p:cNvSpPr txBox="1"/>
          <p:nvPr/>
        </p:nvSpPr>
        <p:spPr>
          <a:xfrm>
            <a:off x="5501640" y="2359628"/>
            <a:ext cx="4138198" cy="1384995"/>
          </a:xfrm>
          <a:prstGeom prst="rect">
            <a:avLst/>
          </a:prstGeom>
          <a:solidFill>
            <a:schemeClr val="bg1"/>
          </a:solidFill>
          <a:ln>
            <a:noFill/>
          </a:ln>
        </p:spPr>
        <p:txBody>
          <a:bodyPr spcFirstLastPara="1" wrap="square" lIns="0" tIns="0" rIns="0" bIns="0" anchor="t" anchorCtr="0">
            <a:spAutoFit/>
          </a:bodyPr>
          <a:lstStyle/>
          <a:p>
            <a:pPr lvl="0" algn="just"/>
            <a:endParaRPr lang="en-US" sz="3000" dirty="0" smtClean="0"/>
          </a:p>
          <a:p>
            <a:pPr lvl="0" algn="just"/>
            <a:r>
              <a:rPr lang="en-US" sz="3000" dirty="0" smtClean="0"/>
              <a:t> To </a:t>
            </a:r>
            <a:r>
              <a:rPr lang="en-US" sz="3000" dirty="0"/>
              <a:t>improve, I plan to</a:t>
            </a:r>
            <a:r>
              <a:rPr lang="en-US" sz="3000" dirty="0" smtClean="0"/>
              <a:t>:</a:t>
            </a:r>
          </a:p>
          <a:p>
            <a:pPr lvl="0" algn="just"/>
            <a:endParaRPr sz="3000" dirty="0"/>
          </a:p>
        </p:txBody>
      </p:sp>
      <p:sp>
        <p:nvSpPr>
          <p:cNvPr id="289" name="Google Shape;289;p27"/>
          <p:cNvSpPr txBox="1"/>
          <p:nvPr/>
        </p:nvSpPr>
        <p:spPr>
          <a:xfrm>
            <a:off x="13336762" y="7810892"/>
            <a:ext cx="4675519" cy="991041"/>
          </a:xfrm>
          <a:prstGeom prst="rect">
            <a:avLst/>
          </a:prstGeom>
          <a:noFill/>
          <a:ln>
            <a:noFill/>
          </a:ln>
        </p:spPr>
        <p:txBody>
          <a:bodyPr spcFirstLastPara="1" wrap="square" lIns="0" tIns="0" rIns="0" bIns="0" anchor="t" anchorCtr="0">
            <a:spAutoFit/>
          </a:bodyPr>
          <a:lstStyle/>
          <a:p>
            <a:pPr lvl="0">
              <a:lnSpc>
                <a:spcPct val="115000"/>
              </a:lnSpc>
            </a:pPr>
            <a:r>
              <a:rPr lang="en-US" sz="2800" b="1" dirty="0">
                <a:solidFill>
                  <a:schemeClr val="accent3">
                    <a:lumMod val="75000"/>
                  </a:schemeClr>
                </a:solidFill>
              </a:rPr>
              <a:t>Connect with professionals for guidance.</a:t>
            </a:r>
            <a:endParaRPr sz="2800" b="1" dirty="0">
              <a:solidFill>
                <a:schemeClr val="accent3">
                  <a:lumMod val="75000"/>
                </a:schemeClr>
              </a:solidFill>
            </a:endParaRPr>
          </a:p>
        </p:txBody>
      </p:sp>
      <p:sp>
        <p:nvSpPr>
          <p:cNvPr id="290" name="Google Shape;290;p27"/>
          <p:cNvSpPr txBox="1"/>
          <p:nvPr/>
        </p:nvSpPr>
        <p:spPr>
          <a:xfrm>
            <a:off x="5884698" y="5232547"/>
            <a:ext cx="3649800" cy="991041"/>
          </a:xfrm>
          <a:prstGeom prst="rect">
            <a:avLst/>
          </a:prstGeom>
          <a:noFill/>
          <a:ln>
            <a:noFill/>
          </a:ln>
        </p:spPr>
        <p:txBody>
          <a:bodyPr spcFirstLastPara="1" wrap="square" lIns="0" tIns="0" rIns="0" bIns="0" anchor="t" anchorCtr="0">
            <a:spAutoFit/>
          </a:bodyPr>
          <a:lstStyle/>
          <a:p>
            <a:pPr lvl="0">
              <a:lnSpc>
                <a:spcPct val="115000"/>
              </a:lnSpc>
            </a:pPr>
            <a:r>
              <a:rPr lang="en-US" sz="2800" b="1" dirty="0">
                <a:solidFill>
                  <a:schemeClr val="accent3">
                    <a:lumMod val="75000"/>
                  </a:schemeClr>
                </a:solidFill>
              </a:rPr>
              <a:t>Learn and practice new skills in my field.</a:t>
            </a:r>
            <a:endParaRPr b="1" dirty="0">
              <a:solidFill>
                <a:schemeClr val="accent3">
                  <a:lumMod val="75000"/>
                </a:schemeClr>
              </a:solidFill>
            </a:endParaRPr>
          </a:p>
        </p:txBody>
      </p:sp>
      <p:cxnSp>
        <p:nvCxnSpPr>
          <p:cNvPr id="291" name="Google Shape;291;p27"/>
          <p:cNvCxnSpPr/>
          <p:nvPr/>
        </p:nvCxnSpPr>
        <p:spPr>
          <a:xfrm>
            <a:off x="5745480" y="6210308"/>
            <a:ext cx="3837274" cy="1"/>
          </a:xfrm>
          <a:prstGeom prst="straightConnector1">
            <a:avLst/>
          </a:prstGeom>
          <a:noFill/>
          <a:ln w="19050" cap="flat" cmpd="sng">
            <a:solidFill>
              <a:srgbClr val="EDE8ED"/>
            </a:solidFill>
            <a:prstDash val="solid"/>
            <a:round/>
            <a:headEnd type="none" w="sm" len="sm"/>
            <a:tailEnd type="none" w="sm" len="sm"/>
          </a:ln>
        </p:spPr>
      </p:cxnSp>
      <p:grpSp>
        <p:nvGrpSpPr>
          <p:cNvPr id="292" name="Google Shape;292;p27"/>
          <p:cNvGrpSpPr/>
          <p:nvPr/>
        </p:nvGrpSpPr>
        <p:grpSpPr>
          <a:xfrm>
            <a:off x="6594147" y="4156688"/>
            <a:ext cx="779394" cy="816327"/>
            <a:chOff x="0" y="-38516"/>
            <a:chExt cx="812800" cy="851316"/>
          </a:xfrm>
        </p:grpSpPr>
        <p:sp>
          <p:nvSpPr>
            <p:cNvPr id="293" name="Google Shape;293;p27"/>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66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7"/>
            <p:cNvSpPr txBox="1"/>
            <p:nvPr/>
          </p:nvSpPr>
          <p:spPr>
            <a:xfrm>
              <a:off x="76200" y="-38516"/>
              <a:ext cx="660300" cy="717600"/>
            </a:xfrm>
            <a:prstGeom prst="rect">
              <a:avLst/>
            </a:prstGeom>
            <a:noFill/>
            <a:ln>
              <a:noFill/>
            </a:ln>
          </p:spPr>
          <p:txBody>
            <a:bodyPr spcFirstLastPara="1" wrap="square" lIns="50800" tIns="50800" rIns="50800" bIns="50800" anchor="ctr" anchorCtr="0">
              <a:noAutofit/>
            </a:bodyPr>
            <a:lstStyle/>
            <a:p>
              <a:pPr marL="0" marR="0" lvl="0" indent="0" algn="ctr" rtl="0">
                <a:lnSpc>
                  <a:spcPct val="140013"/>
                </a:lnSpc>
                <a:spcBef>
                  <a:spcPts val="0"/>
                </a:spcBef>
                <a:spcAft>
                  <a:spcPts val="0"/>
                </a:spcAft>
                <a:buNone/>
              </a:pPr>
              <a:r>
                <a:rPr lang="en-US" sz="2999" b="1" i="0" u="none" strike="noStrike" cap="none" dirty="0" smtClean="0">
                  <a:solidFill>
                    <a:srgbClr val="FFFFFF"/>
                  </a:solidFill>
                  <a:latin typeface="Cormorant Garamond SemiBold"/>
                  <a:ea typeface="Cormorant Garamond SemiBold"/>
                  <a:cs typeface="Cormorant Garamond SemiBold"/>
                  <a:sym typeface="Cormorant Garamond SemiBold"/>
                </a:rPr>
                <a:t>1</a:t>
              </a:r>
              <a:endParaRPr dirty="0"/>
            </a:p>
          </p:txBody>
        </p:sp>
      </p:grpSp>
      <p:sp>
        <p:nvSpPr>
          <p:cNvPr id="295" name="Google Shape;295;p27"/>
          <p:cNvSpPr txBox="1"/>
          <p:nvPr/>
        </p:nvSpPr>
        <p:spPr>
          <a:xfrm>
            <a:off x="7373541" y="7849862"/>
            <a:ext cx="3990038" cy="991041"/>
          </a:xfrm>
          <a:prstGeom prst="rect">
            <a:avLst/>
          </a:prstGeom>
          <a:noFill/>
          <a:ln>
            <a:noFill/>
          </a:ln>
        </p:spPr>
        <p:txBody>
          <a:bodyPr spcFirstLastPara="1" wrap="square" lIns="0" tIns="0" rIns="0" bIns="0" anchor="t" anchorCtr="0">
            <a:spAutoFit/>
          </a:bodyPr>
          <a:lstStyle/>
          <a:p>
            <a:pPr lvl="0">
              <a:lnSpc>
                <a:spcPct val="115000"/>
              </a:lnSpc>
            </a:pPr>
            <a:r>
              <a:rPr lang="en-US" sz="2800" b="1" dirty="0">
                <a:solidFill>
                  <a:schemeClr val="accent3">
                    <a:lumMod val="75000"/>
                  </a:schemeClr>
                </a:solidFill>
              </a:rPr>
              <a:t>Use design thinking to create better solutions.</a:t>
            </a:r>
            <a:endParaRPr sz="2800" b="1" dirty="0">
              <a:solidFill>
                <a:schemeClr val="accent3">
                  <a:lumMod val="75000"/>
                </a:schemeClr>
              </a:solidFill>
            </a:endParaRPr>
          </a:p>
        </p:txBody>
      </p:sp>
      <p:sp>
        <p:nvSpPr>
          <p:cNvPr id="296" name="Google Shape;296;p27"/>
          <p:cNvSpPr txBox="1"/>
          <p:nvPr/>
        </p:nvSpPr>
        <p:spPr>
          <a:xfrm>
            <a:off x="10216639" y="5237400"/>
            <a:ext cx="3651572" cy="991041"/>
          </a:xfrm>
          <a:prstGeom prst="rect">
            <a:avLst/>
          </a:prstGeom>
          <a:noFill/>
          <a:ln>
            <a:noFill/>
          </a:ln>
        </p:spPr>
        <p:txBody>
          <a:bodyPr spcFirstLastPara="1" wrap="square" lIns="0" tIns="0" rIns="0" bIns="0" anchor="t" anchorCtr="0">
            <a:spAutoFit/>
          </a:bodyPr>
          <a:lstStyle/>
          <a:p>
            <a:pPr lvl="0">
              <a:lnSpc>
                <a:spcPct val="115000"/>
              </a:lnSpc>
            </a:pPr>
            <a:r>
              <a:rPr lang="en-US" sz="2800" b="1" dirty="0">
                <a:solidFill>
                  <a:schemeClr val="accent3">
                    <a:lumMod val="75000"/>
                  </a:schemeClr>
                </a:solidFill>
              </a:rPr>
              <a:t>Work on real projects to gain experience.</a:t>
            </a:r>
            <a:endParaRPr b="1" dirty="0">
              <a:solidFill>
                <a:schemeClr val="accent3">
                  <a:lumMod val="75000"/>
                </a:schemeClr>
              </a:solidFill>
            </a:endParaRPr>
          </a:p>
        </p:txBody>
      </p:sp>
      <p:cxnSp>
        <p:nvCxnSpPr>
          <p:cNvPr id="297" name="Google Shape;297;p27"/>
          <p:cNvCxnSpPr/>
          <p:nvPr/>
        </p:nvCxnSpPr>
        <p:spPr>
          <a:xfrm>
            <a:off x="10167621" y="6210308"/>
            <a:ext cx="3660154" cy="0"/>
          </a:xfrm>
          <a:prstGeom prst="straightConnector1">
            <a:avLst/>
          </a:prstGeom>
          <a:noFill/>
          <a:ln w="19050" cap="flat" cmpd="sng">
            <a:solidFill>
              <a:srgbClr val="EDE8ED"/>
            </a:solidFill>
            <a:prstDash val="solid"/>
            <a:round/>
            <a:headEnd type="none" w="sm" len="sm"/>
            <a:tailEnd type="none" w="sm" len="sm"/>
          </a:ln>
        </p:spPr>
      </p:cxnSp>
      <p:grpSp>
        <p:nvGrpSpPr>
          <p:cNvPr id="298" name="Google Shape;298;p27"/>
          <p:cNvGrpSpPr/>
          <p:nvPr/>
        </p:nvGrpSpPr>
        <p:grpSpPr>
          <a:xfrm>
            <a:off x="11133672" y="4156688"/>
            <a:ext cx="779415" cy="779415"/>
            <a:chOff x="0" y="0"/>
            <a:chExt cx="812800" cy="812800"/>
          </a:xfrm>
        </p:grpSpPr>
        <p:sp>
          <p:nvSpPr>
            <p:cNvPr id="299" name="Google Shape;299;p27"/>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2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40013"/>
                </a:lnSpc>
                <a:spcBef>
                  <a:spcPts val="0"/>
                </a:spcBef>
                <a:spcAft>
                  <a:spcPts val="0"/>
                </a:spcAft>
                <a:buNone/>
              </a:pPr>
              <a:r>
                <a:rPr lang="en-US" sz="2999" b="1" i="0" u="none" strike="noStrike" cap="none" dirty="0" smtClean="0">
                  <a:solidFill>
                    <a:srgbClr val="373236"/>
                  </a:solidFill>
                  <a:latin typeface="Cormorant Garamond SemiBold"/>
                  <a:ea typeface="Cormorant Garamond SemiBold"/>
                  <a:cs typeface="Cormorant Garamond SemiBold"/>
                  <a:sym typeface="Cormorant Garamond SemiBold"/>
                </a:rPr>
                <a:t>2</a:t>
              </a:r>
              <a:endParaRPr dirty="0"/>
            </a:p>
          </p:txBody>
        </p:sp>
      </p:grpSp>
      <p:sp>
        <p:nvSpPr>
          <p:cNvPr id="302" name="Google Shape;302;p27"/>
          <p:cNvSpPr txBox="1"/>
          <p:nvPr/>
        </p:nvSpPr>
        <p:spPr>
          <a:xfrm>
            <a:off x="14280066" y="5219267"/>
            <a:ext cx="3846396" cy="991041"/>
          </a:xfrm>
          <a:prstGeom prst="rect">
            <a:avLst/>
          </a:prstGeom>
          <a:noFill/>
          <a:ln>
            <a:noFill/>
          </a:ln>
        </p:spPr>
        <p:txBody>
          <a:bodyPr spcFirstLastPara="1" wrap="square" lIns="0" tIns="0" rIns="0" bIns="0" anchor="t" anchorCtr="0">
            <a:spAutoFit/>
          </a:bodyPr>
          <a:lstStyle/>
          <a:p>
            <a:pPr lvl="0">
              <a:lnSpc>
                <a:spcPct val="115000"/>
              </a:lnSpc>
            </a:pPr>
            <a:r>
              <a:rPr lang="en-US" sz="2800" b="1" dirty="0">
                <a:solidFill>
                  <a:schemeClr val="accent3">
                    <a:lumMod val="75000"/>
                  </a:schemeClr>
                </a:solidFill>
              </a:rPr>
              <a:t>Build teamwork and communication skills.</a:t>
            </a:r>
            <a:endParaRPr b="1" dirty="0">
              <a:solidFill>
                <a:schemeClr val="accent3">
                  <a:lumMod val="75000"/>
                </a:schemeClr>
              </a:solidFill>
            </a:endParaRPr>
          </a:p>
        </p:txBody>
      </p:sp>
      <p:cxnSp>
        <p:nvCxnSpPr>
          <p:cNvPr id="303" name="Google Shape;303;p27"/>
          <p:cNvCxnSpPr/>
          <p:nvPr/>
        </p:nvCxnSpPr>
        <p:spPr>
          <a:xfrm flipV="1">
            <a:off x="14155100" y="6228441"/>
            <a:ext cx="3857181" cy="7628"/>
          </a:xfrm>
          <a:prstGeom prst="straightConnector1">
            <a:avLst/>
          </a:prstGeom>
          <a:noFill/>
          <a:ln w="19050" cap="flat" cmpd="sng">
            <a:solidFill>
              <a:srgbClr val="EDE8ED"/>
            </a:solidFill>
            <a:prstDash val="solid"/>
            <a:round/>
            <a:headEnd type="none" w="sm" len="sm"/>
            <a:tailEnd type="none" w="sm" len="sm"/>
          </a:ln>
        </p:spPr>
      </p:cxnSp>
      <p:grpSp>
        <p:nvGrpSpPr>
          <p:cNvPr id="304" name="Google Shape;304;p27"/>
          <p:cNvGrpSpPr/>
          <p:nvPr/>
        </p:nvGrpSpPr>
        <p:grpSpPr>
          <a:xfrm>
            <a:off x="15746382" y="4193015"/>
            <a:ext cx="779415" cy="779415"/>
            <a:chOff x="0" y="0"/>
            <a:chExt cx="812800" cy="812800"/>
          </a:xfrm>
        </p:grpSpPr>
        <p:sp>
          <p:nvSpPr>
            <p:cNvPr id="305" name="Google Shape;305;p27"/>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8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40013"/>
                </a:lnSpc>
                <a:spcBef>
                  <a:spcPts val="0"/>
                </a:spcBef>
                <a:spcAft>
                  <a:spcPts val="0"/>
                </a:spcAft>
                <a:buNone/>
              </a:pPr>
              <a:r>
                <a:rPr lang="en-US" sz="2999" b="1" i="0" u="none" strike="noStrike" cap="none" dirty="0" smtClean="0">
                  <a:solidFill>
                    <a:srgbClr val="FFFFFF"/>
                  </a:solidFill>
                  <a:latin typeface="Cormorant Garamond SemiBold"/>
                  <a:ea typeface="Cormorant Garamond SemiBold"/>
                  <a:cs typeface="Cormorant Garamond SemiBold"/>
                  <a:sym typeface="Cormorant Garamond SemiBold"/>
                </a:rPr>
                <a:t>3</a:t>
              </a:r>
              <a:endParaRPr dirty="0"/>
            </a:p>
          </p:txBody>
        </p:sp>
      </p:grpSp>
      <p:pic>
        <p:nvPicPr>
          <p:cNvPr id="307" name="Google Shape;307;p27"/>
          <p:cNvPicPr preferRelativeResize="0"/>
          <p:nvPr/>
        </p:nvPicPr>
        <p:blipFill>
          <a:blip r:embed="rId4">
            <a:extLst>
              <a:ext uri="{28A0092B-C50C-407E-A947-70E740481C1C}">
                <a14:useLocalDpi xmlns:a14="http://schemas.microsoft.com/office/drawing/2010/main" val="0"/>
              </a:ext>
            </a:extLst>
          </a:blip>
          <a:stretch>
            <a:fillRect/>
          </a:stretch>
        </p:blipFill>
        <p:spPr>
          <a:xfrm>
            <a:off x="136873" y="245615"/>
            <a:ext cx="5247958" cy="4966040"/>
          </a:xfrm>
          <a:prstGeom prst="rect">
            <a:avLst/>
          </a:prstGeom>
          <a:noFill/>
          <a:ln>
            <a:noFill/>
          </a:ln>
        </p:spPr>
      </p:pic>
      <p:pic>
        <p:nvPicPr>
          <p:cNvPr id="308" name="Google Shape;308;p27"/>
          <p:cNvPicPr preferRelativeResize="0"/>
          <p:nvPr/>
        </p:nvPicPr>
        <p:blipFill>
          <a:blip r:embed="rId5">
            <a:extLst>
              <a:ext uri="{28A0092B-C50C-407E-A947-70E740481C1C}">
                <a14:useLocalDpi xmlns:a14="http://schemas.microsoft.com/office/drawing/2010/main" val="0"/>
              </a:ext>
            </a:extLst>
          </a:blip>
          <a:stretch>
            <a:fillRect/>
          </a:stretch>
        </p:blipFill>
        <p:spPr>
          <a:xfrm>
            <a:off x="152400" y="5327866"/>
            <a:ext cx="5247958" cy="4813661"/>
          </a:xfrm>
          <a:prstGeom prst="rect">
            <a:avLst/>
          </a:prstGeom>
          <a:noFill/>
          <a:ln>
            <a:noFill/>
          </a:ln>
        </p:spPr>
      </p:pic>
      <p:sp>
        <p:nvSpPr>
          <p:cNvPr id="24" name="Google Shape;278;p26"/>
          <p:cNvSpPr txBox="1"/>
          <p:nvPr/>
        </p:nvSpPr>
        <p:spPr>
          <a:xfrm>
            <a:off x="5501640" y="226139"/>
            <a:ext cx="12786360" cy="1938992"/>
          </a:xfrm>
          <a:prstGeom prst="rect">
            <a:avLst/>
          </a:prstGeom>
          <a:solidFill>
            <a:schemeClr val="accent6">
              <a:lumMod val="75000"/>
            </a:schemeClr>
          </a:solidFill>
          <a:ln>
            <a:noFill/>
          </a:ln>
        </p:spPr>
        <p:txBody>
          <a:bodyPr spcFirstLastPara="1" wrap="square" lIns="0" tIns="0" rIns="0" bIns="0" anchor="t" anchorCtr="0">
            <a:spAutoFit/>
          </a:bodyPr>
          <a:lstStyle/>
          <a:p>
            <a:pPr lvl="0" algn="ctr"/>
            <a:endParaRPr lang="en-US" sz="3000" b="1" dirty="0" smtClean="0">
              <a:solidFill>
                <a:schemeClr val="tx1"/>
              </a:solidFill>
            </a:endParaRPr>
          </a:p>
          <a:p>
            <a:pPr lvl="0" algn="just"/>
            <a:r>
              <a:rPr lang="en-US" sz="3200" dirty="0" smtClean="0"/>
              <a:t> What </a:t>
            </a:r>
            <a:r>
              <a:rPr lang="en-US" sz="3200" dirty="0"/>
              <a:t>is the </a:t>
            </a:r>
            <a:r>
              <a:rPr lang="en-US" sz="3200" dirty="0" smtClean="0"/>
              <a:t>action/improvement/plan </a:t>
            </a:r>
            <a:r>
              <a:rPr lang="en-US" sz="3200" dirty="0"/>
              <a:t>necessary for you </a:t>
            </a:r>
            <a:r>
              <a:rPr lang="en-US" sz="3200" dirty="0" smtClean="0"/>
              <a:t>to improve</a:t>
            </a:r>
          </a:p>
          <a:p>
            <a:pPr lvl="0" algn="just"/>
            <a:r>
              <a:rPr lang="en-US" sz="3200" dirty="0" smtClean="0"/>
              <a:t> your </a:t>
            </a:r>
            <a:r>
              <a:rPr lang="en-US" sz="3200" dirty="0"/>
              <a:t>potential in the industry</a:t>
            </a:r>
            <a:r>
              <a:rPr lang="en-US" sz="3200" dirty="0" smtClean="0"/>
              <a:t>?</a:t>
            </a:r>
          </a:p>
          <a:p>
            <a:pPr lvl="0" algn="just"/>
            <a:endParaRPr lang="en-US" sz="3200" dirty="0"/>
          </a:p>
        </p:txBody>
      </p:sp>
      <p:sp>
        <p:nvSpPr>
          <p:cNvPr id="5" name="Rectangle 1"/>
          <p:cNvSpPr>
            <a:spLocks noChangeArrowheads="1"/>
          </p:cNvSpPr>
          <p:nvPr/>
        </p:nvSpPr>
        <p:spPr bwMode="auto">
          <a:xfrm>
            <a:off x="2770285" y="-516927"/>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6" name="Rectangle 2"/>
          <p:cNvSpPr>
            <a:spLocks noChangeArrowheads="1"/>
          </p:cNvSpPr>
          <p:nvPr/>
        </p:nvSpPr>
        <p:spPr bwMode="auto">
          <a:xfrm>
            <a:off x="152400" y="-322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grpSp>
        <p:nvGrpSpPr>
          <p:cNvPr id="34" name="Google Shape;298;p27"/>
          <p:cNvGrpSpPr/>
          <p:nvPr/>
        </p:nvGrpSpPr>
        <p:grpSpPr>
          <a:xfrm>
            <a:off x="7319891" y="7011777"/>
            <a:ext cx="779415" cy="779415"/>
            <a:chOff x="0" y="0"/>
            <a:chExt cx="812800" cy="812800"/>
          </a:xfrm>
          <a:solidFill>
            <a:srgbClr val="286888"/>
          </a:solidFill>
        </p:grpSpPr>
        <p:sp>
          <p:nvSpPr>
            <p:cNvPr id="35" name="Google Shape;299;p27"/>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0;p27"/>
            <p:cNvSpPr txBox="1"/>
            <p:nvPr/>
          </p:nvSpPr>
          <p:spPr>
            <a:xfrm>
              <a:off x="76200" y="202828"/>
              <a:ext cx="660400" cy="413654"/>
            </a:xfrm>
            <a:prstGeom prst="rect">
              <a:avLst/>
            </a:prstGeom>
            <a:grpFill/>
            <a:ln>
              <a:noFill/>
            </a:ln>
          </p:spPr>
          <p:txBody>
            <a:bodyPr spcFirstLastPara="1" wrap="square" lIns="50800" tIns="50800" rIns="50800" bIns="50800" anchor="ctr" anchorCtr="0">
              <a:noAutofit/>
            </a:bodyPr>
            <a:lstStyle/>
            <a:p>
              <a:pPr marL="0" marR="0" lvl="0" indent="0" algn="ctr" rtl="0">
                <a:lnSpc>
                  <a:spcPct val="140013"/>
                </a:lnSpc>
                <a:spcBef>
                  <a:spcPts val="0"/>
                </a:spcBef>
                <a:spcAft>
                  <a:spcPts val="0"/>
                </a:spcAft>
                <a:buNone/>
              </a:pPr>
              <a:r>
                <a:rPr lang="en-US" sz="2999" b="1" i="0" u="none" strike="noStrike" cap="none" dirty="0" smtClean="0">
                  <a:solidFill>
                    <a:srgbClr val="373236"/>
                  </a:solidFill>
                  <a:latin typeface="Cormorant Garamond SemiBold"/>
                  <a:ea typeface="Cormorant Garamond SemiBold"/>
                  <a:cs typeface="Cormorant Garamond SemiBold"/>
                  <a:sym typeface="Cormorant Garamond SemiBold"/>
                </a:rPr>
                <a:t>4</a:t>
              </a:r>
              <a:endParaRPr dirty="0"/>
            </a:p>
          </p:txBody>
        </p:sp>
      </p:grpSp>
      <p:grpSp>
        <p:nvGrpSpPr>
          <p:cNvPr id="37" name="Google Shape;298;p27"/>
          <p:cNvGrpSpPr/>
          <p:nvPr/>
        </p:nvGrpSpPr>
        <p:grpSpPr>
          <a:xfrm>
            <a:off x="13121430" y="7010071"/>
            <a:ext cx="779415" cy="779415"/>
            <a:chOff x="0" y="0"/>
            <a:chExt cx="812800" cy="812800"/>
          </a:xfrm>
          <a:solidFill>
            <a:srgbClr val="B5212C"/>
          </a:solidFill>
        </p:grpSpPr>
        <p:sp>
          <p:nvSpPr>
            <p:cNvPr id="38" name="Google Shape;299;p27"/>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0;p27"/>
            <p:cNvSpPr txBox="1"/>
            <p:nvPr/>
          </p:nvSpPr>
          <p:spPr>
            <a:xfrm>
              <a:off x="76200" y="199471"/>
              <a:ext cx="660400" cy="417011"/>
            </a:xfrm>
            <a:prstGeom prst="rect">
              <a:avLst/>
            </a:prstGeom>
            <a:grpFill/>
            <a:ln>
              <a:noFill/>
            </a:ln>
          </p:spPr>
          <p:txBody>
            <a:bodyPr spcFirstLastPara="1" wrap="square" lIns="50800" tIns="50800" rIns="50800" bIns="50800" anchor="ctr" anchorCtr="0">
              <a:noAutofit/>
            </a:bodyPr>
            <a:lstStyle/>
            <a:p>
              <a:pPr marL="0" marR="0" lvl="0" indent="0" algn="ctr" rtl="0">
                <a:lnSpc>
                  <a:spcPct val="140013"/>
                </a:lnSpc>
                <a:spcBef>
                  <a:spcPts val="0"/>
                </a:spcBef>
                <a:spcAft>
                  <a:spcPts val="0"/>
                </a:spcAft>
                <a:buNone/>
              </a:pPr>
              <a:r>
                <a:rPr lang="en-US" sz="2999" b="1" i="0" u="none" strike="noStrike" cap="none" dirty="0" smtClean="0">
                  <a:solidFill>
                    <a:srgbClr val="373236"/>
                  </a:solidFill>
                  <a:latin typeface="Cormorant Garamond SemiBold"/>
                  <a:ea typeface="Cormorant Garamond SemiBold"/>
                  <a:cs typeface="Cormorant Garamond SemiBold"/>
                  <a:sym typeface="Cormorant Garamond SemiBold"/>
                </a:rPr>
                <a:t>5</a:t>
              </a:r>
              <a:endParaRPr dirty="0"/>
            </a:p>
          </p:txBody>
        </p:sp>
      </p:grpSp>
      <p:cxnSp>
        <p:nvCxnSpPr>
          <p:cNvPr id="40" name="Google Shape;291;p27"/>
          <p:cNvCxnSpPr/>
          <p:nvPr/>
        </p:nvCxnSpPr>
        <p:spPr>
          <a:xfrm flipV="1">
            <a:off x="7319891" y="8967896"/>
            <a:ext cx="3886851" cy="6776"/>
          </a:xfrm>
          <a:prstGeom prst="straightConnector1">
            <a:avLst/>
          </a:prstGeom>
          <a:noFill/>
          <a:ln w="19050" cap="flat" cmpd="sng">
            <a:solidFill>
              <a:srgbClr val="EDE8ED"/>
            </a:solidFill>
            <a:prstDash val="solid"/>
            <a:round/>
            <a:headEnd type="none" w="sm" len="sm"/>
            <a:tailEnd type="none" w="sm" len="sm"/>
          </a:ln>
        </p:spPr>
      </p:cxnSp>
      <p:cxnSp>
        <p:nvCxnSpPr>
          <p:cNvPr id="41" name="Google Shape;291;p27"/>
          <p:cNvCxnSpPr/>
          <p:nvPr/>
        </p:nvCxnSpPr>
        <p:spPr>
          <a:xfrm>
            <a:off x="13366207" y="8967896"/>
            <a:ext cx="4616628" cy="0"/>
          </a:xfrm>
          <a:prstGeom prst="straightConnector1">
            <a:avLst/>
          </a:prstGeom>
          <a:noFill/>
          <a:ln w="19050" cap="flat" cmpd="sng">
            <a:solidFill>
              <a:srgbClr val="EDE8ED"/>
            </a:solidFill>
            <a:prstDash val="solid"/>
            <a:round/>
            <a:headEnd type="none" w="sm" len="sm"/>
            <a:tailEnd type="none" w="sm" len="sm"/>
          </a:ln>
        </p:spPr>
      </p:cxnSp>
    </p:spTree>
  </p:cSld>
  <p:clrMapOvr>
    <a:masterClrMapping/>
  </p:clrMapOvr>
  <p:transition spd="slow">
    <p:pu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0" name="Google Shape;360;p30"/>
          <p:cNvSpPr/>
          <p:nvPr/>
        </p:nvSpPr>
        <p:spPr>
          <a:xfrm>
            <a:off x="969817" y="1025149"/>
            <a:ext cx="10440723" cy="770167"/>
          </a:xfrm>
          <a:custGeom>
            <a:avLst/>
            <a:gdLst/>
            <a:ahLst/>
            <a:cxnLst/>
            <a:rect l="l" t="t" r="r" b="b"/>
            <a:pathLst>
              <a:path w="2749820" h="128126" extrusionOk="0">
                <a:moveTo>
                  <a:pt x="0" y="0"/>
                </a:moveTo>
                <a:lnTo>
                  <a:pt x="2749820" y="0"/>
                </a:lnTo>
                <a:lnTo>
                  <a:pt x="2749820" y="128126"/>
                </a:lnTo>
                <a:lnTo>
                  <a:pt x="0" y="128126"/>
                </a:lnTo>
                <a:close/>
              </a:path>
            </a:pathLst>
          </a:custGeom>
          <a:solidFill>
            <a:srgbClr val="7A8B6F"/>
          </a:solidFill>
          <a:ln>
            <a:noFill/>
          </a:ln>
        </p:spPr>
      </p:sp>
      <p:sp>
        <p:nvSpPr>
          <p:cNvPr id="361" name="Google Shape;361;p30"/>
          <p:cNvSpPr/>
          <p:nvPr/>
        </p:nvSpPr>
        <p:spPr>
          <a:xfrm>
            <a:off x="-37508" y="0"/>
            <a:ext cx="18325508" cy="10342712"/>
          </a:xfrm>
          <a:custGeom>
            <a:avLst/>
            <a:gdLst/>
            <a:ahLst/>
            <a:cxnLst/>
            <a:rect l="l" t="t" r="r" b="b"/>
            <a:pathLst>
              <a:path w="4079438" h="1965559" extrusionOk="0">
                <a:moveTo>
                  <a:pt x="0" y="0"/>
                </a:moveTo>
                <a:lnTo>
                  <a:pt x="4079438" y="0"/>
                </a:lnTo>
                <a:lnTo>
                  <a:pt x="4079438" y="1965559"/>
                </a:lnTo>
                <a:lnTo>
                  <a:pt x="0" y="1965559"/>
                </a:lnTo>
                <a:close/>
              </a:path>
            </a:pathLst>
          </a:custGeom>
          <a:solidFill>
            <a:srgbClr val="373236"/>
          </a:solidFill>
          <a:ln>
            <a:noFill/>
          </a:ln>
        </p:spPr>
      </p:sp>
      <p:sp>
        <p:nvSpPr>
          <p:cNvPr id="363" name="Google Shape;363;p30"/>
          <p:cNvSpPr txBox="1"/>
          <p:nvPr/>
        </p:nvSpPr>
        <p:spPr>
          <a:xfrm>
            <a:off x="-25007" y="1063983"/>
            <a:ext cx="18288001" cy="692497"/>
          </a:xfrm>
          <a:prstGeom prst="rect">
            <a:avLst/>
          </a:prstGeom>
          <a:solidFill>
            <a:schemeClr val="accent6">
              <a:lumMod val="75000"/>
            </a:schemeClr>
          </a:solidFill>
          <a:ln>
            <a:noFill/>
          </a:ln>
        </p:spPr>
        <p:txBody>
          <a:bodyPr spcFirstLastPara="1" wrap="square" lIns="0" tIns="0" rIns="0" bIns="0" anchor="t" anchorCtr="0">
            <a:spAutoFit/>
          </a:bodyPr>
          <a:lstStyle/>
          <a:p>
            <a:pPr lvl="0" algn="ctr"/>
            <a:r>
              <a:rPr lang="en-US" sz="4500" b="1" dirty="0"/>
              <a:t>Conclusion</a:t>
            </a:r>
            <a:endParaRPr sz="4500" b="1" dirty="0"/>
          </a:p>
        </p:txBody>
      </p:sp>
      <p:sp>
        <p:nvSpPr>
          <p:cNvPr id="364" name="Google Shape;364;p30"/>
          <p:cNvSpPr txBox="1"/>
          <p:nvPr/>
        </p:nvSpPr>
        <p:spPr>
          <a:xfrm>
            <a:off x="523634" y="2981682"/>
            <a:ext cx="17739360" cy="2217530"/>
          </a:xfrm>
          <a:prstGeom prst="rect">
            <a:avLst/>
          </a:prstGeom>
          <a:noFill/>
          <a:ln>
            <a:noFill/>
          </a:ln>
        </p:spPr>
        <p:txBody>
          <a:bodyPr spcFirstLastPara="1" wrap="square" lIns="0" tIns="0" rIns="0" bIns="0" anchor="t" anchorCtr="0">
            <a:spAutoFit/>
          </a:bodyPr>
          <a:lstStyle/>
          <a:p>
            <a:r>
              <a:rPr lang="en-US" sz="3200" b="1" dirty="0">
                <a:solidFill>
                  <a:schemeClr val="tx2">
                    <a:lumMod val="75000"/>
                  </a:schemeClr>
                </a:solidFill>
              </a:rPr>
              <a:t>In conclusion, reflecting on my goals and the role of design thinking has helped me better understand how to align my learning with my aspirations. By taking focused actions to improve my skills, gain experience, and apply innovative approaches, I am confident in my ability to achieve my dreams and make a meaningful impact in my field.</a:t>
            </a:r>
          </a:p>
          <a:p>
            <a:pPr marL="0" marR="0" lvl="0" indent="0" algn="ctr" rtl="0">
              <a:lnSpc>
                <a:spcPct val="115000"/>
              </a:lnSpc>
              <a:spcBef>
                <a:spcPts val="0"/>
              </a:spcBef>
              <a:spcAft>
                <a:spcPts val="0"/>
              </a:spcAft>
              <a:buNone/>
            </a:pPr>
            <a:endParaRPr dirty="0"/>
          </a:p>
        </p:txBody>
      </p:sp>
      <p:sp>
        <p:nvSpPr>
          <p:cNvPr id="367" name="Google Shape;367;p30"/>
          <p:cNvSpPr txBox="1"/>
          <p:nvPr/>
        </p:nvSpPr>
        <p:spPr>
          <a:xfrm>
            <a:off x="6061393" y="7380360"/>
            <a:ext cx="6663839" cy="1378839"/>
          </a:xfrm>
          <a:prstGeom prst="rect">
            <a:avLst/>
          </a:prstGeom>
          <a:noFill/>
          <a:ln>
            <a:noFill/>
          </a:ln>
        </p:spPr>
        <p:txBody>
          <a:bodyPr spcFirstLastPara="1" wrap="square" lIns="0" tIns="0" rIns="0" bIns="0" anchor="t" anchorCtr="0">
            <a:spAutoFit/>
          </a:bodyPr>
          <a:lstStyle/>
          <a:p>
            <a:pPr marL="0" marR="0" lvl="0" indent="0" algn="ctr" rtl="0">
              <a:lnSpc>
                <a:spcPct val="140007"/>
              </a:lnSpc>
              <a:spcBef>
                <a:spcPts val="0"/>
              </a:spcBef>
              <a:spcAft>
                <a:spcPts val="0"/>
              </a:spcAft>
              <a:buNone/>
            </a:pPr>
            <a:r>
              <a:rPr lang="en-US" sz="3200" b="1" dirty="0" smtClean="0">
                <a:solidFill>
                  <a:srgbClr val="EDE8ED"/>
                </a:solidFill>
                <a:latin typeface="Cormorant Garamond"/>
                <a:ea typeface="Cormorant Garamond"/>
                <a:sym typeface="Cormorant Garamond"/>
              </a:rPr>
              <a:t>Ahmed </a:t>
            </a:r>
            <a:r>
              <a:rPr lang="en-US" sz="3200" b="1" dirty="0" err="1" smtClean="0">
                <a:solidFill>
                  <a:srgbClr val="EDE8ED"/>
                </a:solidFill>
                <a:latin typeface="Cormorant Garamond"/>
                <a:ea typeface="Cormorant Garamond"/>
                <a:sym typeface="Cormorant Garamond"/>
              </a:rPr>
              <a:t>Abdelhafiz</a:t>
            </a:r>
            <a:endParaRPr lang="en-US" sz="3200" b="1" dirty="0" smtClean="0">
              <a:solidFill>
                <a:srgbClr val="EDE8ED"/>
              </a:solidFill>
              <a:latin typeface="Cormorant Garamond"/>
              <a:ea typeface="Cormorant Garamond"/>
              <a:sym typeface="Cormorant Garamond"/>
            </a:endParaRPr>
          </a:p>
          <a:p>
            <a:pPr marL="0" marR="0" lvl="0" indent="0" algn="ctr" rtl="0">
              <a:lnSpc>
                <a:spcPct val="140007"/>
              </a:lnSpc>
              <a:spcBef>
                <a:spcPts val="0"/>
              </a:spcBef>
              <a:spcAft>
                <a:spcPts val="0"/>
              </a:spcAft>
              <a:buNone/>
            </a:pPr>
            <a:r>
              <a:rPr lang="en-US" sz="3200" b="1" dirty="0" smtClean="0">
                <a:solidFill>
                  <a:srgbClr val="EDE8ED"/>
                </a:solidFill>
                <a:latin typeface="+mn-lt"/>
                <a:ea typeface="Cormorant Garamond"/>
                <a:sym typeface="Cormorant Garamond"/>
              </a:rPr>
              <a:t>A24CS4003</a:t>
            </a:r>
            <a:endParaRPr sz="3200" dirty="0">
              <a:latin typeface="+mn-lt"/>
            </a:endParaRPr>
          </a:p>
        </p:txBody>
      </p:sp>
      <p:sp>
        <p:nvSpPr>
          <p:cNvPr id="368" name="Google Shape;368;p30"/>
          <p:cNvSpPr txBox="1"/>
          <p:nvPr/>
        </p:nvSpPr>
        <p:spPr>
          <a:xfrm>
            <a:off x="7138963" y="9196700"/>
            <a:ext cx="4508700" cy="5388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3500" b="1" i="1" u="none" strike="noStrike" cap="none" dirty="0" smtClean="0">
                <a:solidFill>
                  <a:srgbClr val="DDB272"/>
                </a:solidFill>
                <a:latin typeface="Exo 2"/>
                <a:ea typeface="Exo 2"/>
                <a:cs typeface="Exo 2"/>
                <a:sym typeface="Exo 2"/>
              </a:rPr>
              <a:t>Thank you </a:t>
            </a:r>
            <a:endParaRPr dirty="0"/>
          </a:p>
        </p:txBody>
      </p:sp>
      <p:sp>
        <p:nvSpPr>
          <p:cNvPr id="13" name="Google Shape;363;p30"/>
          <p:cNvSpPr txBox="1"/>
          <p:nvPr/>
        </p:nvSpPr>
        <p:spPr>
          <a:xfrm>
            <a:off x="-37508" y="6538902"/>
            <a:ext cx="18313007" cy="692497"/>
          </a:xfrm>
          <a:prstGeom prst="rect">
            <a:avLst/>
          </a:prstGeom>
          <a:solidFill>
            <a:schemeClr val="accent1">
              <a:lumMod val="75000"/>
            </a:schemeClr>
          </a:solidFill>
          <a:ln>
            <a:noFill/>
          </a:ln>
        </p:spPr>
        <p:txBody>
          <a:bodyPr spcFirstLastPara="1" wrap="square" lIns="0" tIns="0" rIns="0" bIns="0" anchor="t" anchorCtr="0">
            <a:spAutoFit/>
          </a:bodyPr>
          <a:lstStyle/>
          <a:p>
            <a:pPr lvl="0" algn="ctr"/>
            <a:endParaRPr sz="4500" b="1" dirty="0"/>
          </a:p>
        </p:txBody>
      </p:sp>
    </p:spTree>
  </p:cSld>
  <p:clrMapOvr>
    <a:masterClrMapping/>
  </p:clrMapOvr>
  <p:transition spd="slow">
    <p:push/>
  </p:transition>
  <p:timing>
    <p:tnLst>
      <p:par>
        <p:cTn id="1" dur="indefinite" restart="never" nodeType="tmRoot"/>
      </p:par>
    </p:tnLst>
  </p:timing>
</p:sld>
</file>

<file path=ppt/theme/theme1.xml><?xml version="1.0" encoding="utf-8"?>
<a:theme xmlns:a="http://schemas.openxmlformats.org/drawingml/2006/main" name="Quarterly Business Review Slides">
  <a:themeElements>
    <a:clrScheme name="Office">
      <a:dk1>
        <a:srgbClr val="373236"/>
      </a:dk1>
      <a:lt1>
        <a:srgbClr val="EDE8ED"/>
      </a:lt1>
      <a:dk2>
        <a:srgbClr val="DDB272"/>
      </a:dk2>
      <a:lt2>
        <a:srgbClr val="AF9B45"/>
      </a:lt2>
      <a:accent1>
        <a:srgbClr val="766175"/>
      </a:accent1>
      <a:accent2>
        <a:srgbClr val="7A8B6F"/>
      </a:accent2>
      <a:accent3>
        <a:srgbClr val="AF9B45"/>
      </a:accent3>
      <a:accent4>
        <a:srgbClr val="DDB272"/>
      </a:accent4>
      <a:accent5>
        <a:srgbClr val="766175"/>
      </a:accent5>
      <a:accent6>
        <a:srgbClr val="7A8B6F"/>
      </a:accent6>
      <a:hlink>
        <a:srgbClr val="AF9B45"/>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TotalTime>
  <Words>299</Words>
  <Application>Microsoft Office PowerPoint</Application>
  <PresentationFormat>Custom</PresentationFormat>
  <Paragraphs>35</Paragraphs>
  <Slides>4</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vt:i4>
      </vt:variant>
    </vt:vector>
  </HeadingPairs>
  <TitlesOfParts>
    <vt:vector size="12" baseType="lpstr">
      <vt:lpstr>Exo 2 ExtraBold</vt:lpstr>
      <vt:lpstr>Cormorant Garamond SemiBold</vt:lpstr>
      <vt:lpstr>Exo 2 Black</vt:lpstr>
      <vt:lpstr>Arial</vt:lpstr>
      <vt:lpstr>Exo 2</vt:lpstr>
      <vt:lpstr>Cormorant Garamond</vt:lpstr>
      <vt:lpstr>Calibri</vt:lpstr>
      <vt:lpstr>Quarterly Business Review Slides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LENOVO</cp:lastModifiedBy>
  <cp:revision>10</cp:revision>
  <dcterms:modified xsi:type="dcterms:W3CDTF">2025-01-08T12:19:29Z</dcterms:modified>
</cp:coreProperties>
</file>